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9" r:id="rId13"/>
    <p:sldId id="266" r:id="rId14"/>
    <p:sldId id="267" r:id="rId15"/>
    <p:sldId id="268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0D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C535C-4039-4872-A374-C28EAD3E0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7584E2-D3C2-41B0-BB03-2D442B32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2370F-5E92-402E-BBF1-62F2C438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71746-49FB-4859-95DC-23700251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EC92D-11CA-4DD9-89D6-881813E4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03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41DD-A050-4EF5-AD70-352666701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489ACE-2CE1-41BF-AAA7-B239069651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F1966-CF3F-4A5F-81BB-08F6BE27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410CD-BF7C-4F6D-97BC-89DEAEE8F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93C691-BBDF-4E7D-BEDD-E8C548D6C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2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44DE45-2C88-4690-A574-B20A01633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60AB6-C865-4C29-9677-4448EC088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5811F-55B6-41DB-8BDF-C6DC06576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F0544-50D2-4004-A474-128CE06A1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DB60B-179A-4DE6-90D8-05A53F7C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13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C9BC-E00B-45C8-96EB-37A5DCCDB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D809A-0DE3-4AD7-A681-09ABA6C1A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83374-28F1-499A-9D6E-5DEAE1594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B13CB-3064-4569-BB6E-6F7FA0DD7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E79B3-983A-4FF0-8E12-732324FE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243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974F-AA94-4C5B-8EB9-C8E2C0BC5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9E4DA-ABB9-4A1F-AF36-386C4172F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55E5D-D302-4C5D-A158-47C9B479C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7ABC-E912-4F0E-8163-68BC526C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BE907-CAB0-4D74-97AA-5333805D9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14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4DAF0-6B3E-4816-B3DB-13A5742E5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834DB-26F6-41E5-B6E8-5CC6767BE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563187-69EB-4E02-8707-588E68B6B4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2E7EF1-A301-4109-8702-3AC7A22C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148DB-9A3F-40C1-845C-49815F3C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0FB2D-AF9A-4B0B-9B1E-E4B53109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4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00E8E-25CC-4086-BE32-BA3F3C39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46E8E-2B75-4A76-99C5-444868DE2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FBBA0-3951-4AAA-9883-9A2210AFF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4EEC33-9770-4CD5-B96A-2120F8E94E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AC1E11-15E5-4E4B-9689-A62884808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B87360-1A35-4A4C-BE70-5C2965A1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4981D5-8AFE-480B-A747-FED3D34D8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8A7806-91EE-4A5E-B02D-B583B0F7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47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3BAB-5A8A-42F7-8E08-33662EE04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479864-7638-432E-8812-5B2D6EC5D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92709-FA71-43B3-8BE0-1C1373EC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EE17C-5F10-43E1-A009-582CC42AC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458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63E13C-1ED4-465B-B9A7-C4EC590FB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A50EDD-E0DE-4735-97F2-DF7497F5D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694E6-C3A4-48C1-B7E3-6AB53D55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8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62E8-7069-4329-9670-A9C4E437E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DD4CE-E891-4A6C-A2C7-9DAEA4229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1998A1-B66A-4EC9-B768-FC515E967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05F13A-BF64-4E91-AA98-061E47A8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93BC1-F1DA-4160-839D-4AE725E9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8EEA5-41A8-49CE-A2BB-A695DEA1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390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7716-FD2F-4368-89A2-CCCDA5362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709698F-CEE3-49F4-A2FA-E853F4DF0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5DFF7-6DAF-467C-8C12-65FCCECC3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03159-63F7-4783-84CB-52DE527AB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85AAB-1BD5-47E4-9E03-5D30F0A8A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23397-B57C-4DA4-B55F-627E27BD1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E51ABC-5941-4545-ABEC-910BADFF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40293A-C63D-4C73-9846-7055AAFE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5C17C-4486-4186-BC29-817625C19B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1556A-BDAA-44E5-B3E8-F3C79D440FCC}" type="datetimeFigureOut">
              <a:rPr lang="en-US" smtClean="0"/>
              <a:t>10/21/2023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40DDE-BA17-475D-B268-8FD1138E50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3E53B-F4D8-4A8A-9538-7ED6BADBBD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F7D2C-D6B5-4E6A-B7D9-D81AC0D74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8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4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sca_esv=575495396&amp;rlz=1C1GCEU_enUS1080US1080&amp;q=John+McAfee&amp;stick=H4sIAAAAAAAAAONgVuLUz9U3MCpLTy9-xGjCLfDyxz1hKe1Ja05eY1Tl4grOyC93zSvJLKkUEudig7J4pbi5ELp4FrFye-Vn5Cn4JjumpaYCABmNzLlSAAAA&amp;sa=X&amp;ved=2ahUKEwjoqcWPiYiCAxXXk2oFHXtqBeQQzIcDKAB6BAguEAE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63.jpg"/><Relationship Id="rId18" Type="http://schemas.openxmlformats.org/officeDocument/2006/relationships/image" Target="../media/image10.png"/><Relationship Id="rId3" Type="http://schemas.openxmlformats.org/officeDocument/2006/relationships/image" Target="../media/image55.jpg"/><Relationship Id="rId7" Type="http://schemas.openxmlformats.org/officeDocument/2006/relationships/image" Target="../media/image58.jpg"/><Relationship Id="rId12" Type="http://schemas.openxmlformats.org/officeDocument/2006/relationships/image" Target="../media/image62.png"/><Relationship Id="rId17" Type="http://schemas.openxmlformats.org/officeDocument/2006/relationships/image" Target="../media/image67.jpg"/><Relationship Id="rId2" Type="http://schemas.openxmlformats.org/officeDocument/2006/relationships/image" Target="../media/image11.png"/><Relationship Id="rId16" Type="http://schemas.openxmlformats.org/officeDocument/2006/relationships/image" Target="../media/image66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61.png"/><Relationship Id="rId5" Type="http://schemas.openxmlformats.org/officeDocument/2006/relationships/image" Target="../media/image57.jp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8.jpg"/><Relationship Id="rId4" Type="http://schemas.openxmlformats.org/officeDocument/2006/relationships/image" Target="../media/image56.jpg"/><Relationship Id="rId9" Type="http://schemas.openxmlformats.org/officeDocument/2006/relationships/image" Target="../media/image59.jpg"/><Relationship Id="rId1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72.jpg"/><Relationship Id="rId7" Type="http://schemas.openxmlformats.org/officeDocument/2006/relationships/image" Target="../media/image8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74.jpg"/><Relationship Id="rId10" Type="http://schemas.openxmlformats.org/officeDocument/2006/relationships/image" Target="../media/image75.png"/><Relationship Id="rId4" Type="http://schemas.openxmlformats.org/officeDocument/2006/relationships/image" Target="../media/image73.png"/><Relationship Id="rId9" Type="http://schemas.openxmlformats.org/officeDocument/2006/relationships/hyperlink" Target="https://newsroom.ibm.com/former-CEOs?item=31825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7" Type="http://schemas.openxmlformats.org/officeDocument/2006/relationships/image" Target="../media/image78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jp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18.jpg"/><Relationship Id="rId3" Type="http://schemas.openxmlformats.org/officeDocument/2006/relationships/image" Target="../media/image20.png"/><Relationship Id="rId7" Type="http://schemas.openxmlformats.org/officeDocument/2006/relationships/image" Target="../media/image24.jpg"/><Relationship Id="rId12" Type="http://schemas.openxmlformats.org/officeDocument/2006/relationships/image" Target="../media/image2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openxmlformats.org/officeDocument/2006/relationships/image" Target="../media/image22.jpg"/><Relationship Id="rId10" Type="http://schemas.openxmlformats.org/officeDocument/2006/relationships/image" Target="../media/image27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jpg"/><Relationship Id="rId7" Type="http://schemas.openxmlformats.org/officeDocument/2006/relationships/image" Target="../media/image26.jpg"/><Relationship Id="rId12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g"/><Relationship Id="rId11" Type="http://schemas.openxmlformats.org/officeDocument/2006/relationships/image" Target="../media/image36.jpg"/><Relationship Id="rId5" Type="http://schemas.openxmlformats.org/officeDocument/2006/relationships/image" Target="../media/image24.jpg"/><Relationship Id="rId10" Type="http://schemas.openxmlformats.org/officeDocument/2006/relationships/image" Target="../media/image35.jpg"/><Relationship Id="rId4" Type="http://schemas.openxmlformats.org/officeDocument/2006/relationships/image" Target="../media/image32.png"/><Relationship Id="rId9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18.jpg"/><Relationship Id="rId7" Type="http://schemas.openxmlformats.org/officeDocument/2006/relationships/image" Target="../media/image42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5.jpg"/><Relationship Id="rId7" Type="http://schemas.openxmlformats.org/officeDocument/2006/relationships/image" Target="../media/image2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1.jp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image" Target="../media/image39.jpg"/><Relationship Id="rId9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0DC88-8873-4A77-B009-60CE8D2B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" y="1765300"/>
            <a:ext cx="8753929" cy="490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A92369-537B-4331-9EAE-0EA37C1B8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0" y="2095662"/>
            <a:ext cx="1422400" cy="10252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9DC1B4-9143-4FC8-8641-4AC7885D6FDD}"/>
              </a:ext>
            </a:extLst>
          </p:cNvPr>
          <p:cNvSpPr txBox="1"/>
          <p:nvPr/>
        </p:nvSpPr>
        <p:spPr>
          <a:xfrm>
            <a:off x="10261600" y="1574800"/>
            <a:ext cx="193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HOMICIDE:MAYOR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E9A85-0DEA-4AF0-A699-B9F28AE533E3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E6EA5A-BD21-4823-840E-168CDC8DB349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C9103-8A56-4380-A822-D61E05A63E7E}"/>
              </a:ext>
            </a:extLst>
          </p:cNvPr>
          <p:cNvSpPr/>
          <p:nvPr/>
        </p:nvSpPr>
        <p:spPr>
          <a:xfrm>
            <a:off x="6013494" y="1130300"/>
            <a:ext cx="4247722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NIEL[](SON)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DC20F-F635-4844-8D7A-4C7E062ACC06}"/>
              </a:ext>
            </a:extLst>
          </p:cNvPr>
          <p:cNvSpPr txBox="1"/>
          <p:nvPr/>
        </p:nvSpPr>
        <p:spPr>
          <a:xfrm>
            <a:off x="4744938" y="104140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$250,000/y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8FF4DA-82DA-4854-B432-FBEAC7376C1F}"/>
              </a:ext>
            </a:extLst>
          </p:cNvPr>
          <p:cNvSpPr txBox="1"/>
          <p:nvPr/>
        </p:nvSpPr>
        <p:spPr>
          <a:xfrm>
            <a:off x="9323073" y="3223182"/>
            <a:ext cx="267207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MLK(</a:t>
            </a:r>
            <a:r>
              <a:rPr lang="en-US" sz="4400" b="1" strike="sngStrike" dirty="0" err="1"/>
              <a:t>rolm</a:t>
            </a:r>
            <a:r>
              <a:rPr lang="en-US" sz="4400" b="1" dirty="0"/>
              <a:t>)</a:t>
            </a:r>
          </a:p>
          <a:p>
            <a:r>
              <a:rPr lang="en-US" sz="4400" b="1" dirty="0"/>
              <a:t>JFK</a:t>
            </a:r>
            <a:r>
              <a:rPr lang="en-US" sz="4400" b="1" strike="sngStrike" dirty="0"/>
              <a:t>(</a:t>
            </a:r>
            <a:r>
              <a:rPr lang="en-US" sz="4400" b="1" strike="sngStrike" dirty="0" err="1"/>
              <a:t>rolm</a:t>
            </a:r>
            <a:r>
              <a:rPr lang="en-US" sz="4400" b="1" strike="sngStrike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B57C833-729F-4E58-850F-C997143FEC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339" y="4772050"/>
            <a:ext cx="1309687" cy="8715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09691D-9983-42B4-8FD3-4335BA2C4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518" y="5948782"/>
            <a:ext cx="1248508" cy="64220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576B5E-4F9B-4726-A82F-09C6117735D8}"/>
              </a:ext>
            </a:extLst>
          </p:cNvPr>
          <p:cNvCxnSpPr/>
          <p:nvPr/>
        </p:nvCxnSpPr>
        <p:spPr>
          <a:xfrm flipV="1">
            <a:off x="9791700" y="4772050"/>
            <a:ext cx="2203451" cy="7397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344B81D-584C-402B-9363-98796B237627}"/>
              </a:ext>
            </a:extLst>
          </p:cNvPr>
          <p:cNvCxnSpPr/>
          <p:nvPr/>
        </p:nvCxnSpPr>
        <p:spPr>
          <a:xfrm flipV="1">
            <a:off x="9696449" y="5652082"/>
            <a:ext cx="2203451" cy="7397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8393522-3069-4231-808D-576294443AA0}"/>
              </a:ext>
            </a:extLst>
          </p:cNvPr>
          <p:cNvSpPr/>
          <p:nvPr/>
        </p:nvSpPr>
        <p:spPr>
          <a:xfrm>
            <a:off x="9791700" y="4669732"/>
            <a:ext cx="1968500" cy="105796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5A0BA8-9DE3-4C59-BF46-45EC7854DA9C}"/>
              </a:ext>
            </a:extLst>
          </p:cNvPr>
          <p:cNvSpPr/>
          <p:nvPr/>
        </p:nvSpPr>
        <p:spPr>
          <a:xfrm>
            <a:off x="9745522" y="5867981"/>
            <a:ext cx="1968500" cy="86375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BE2AA2-06A4-4D4F-8252-467A2DE8C2D5}"/>
              </a:ext>
            </a:extLst>
          </p:cNvPr>
          <p:cNvSpPr/>
          <p:nvPr/>
        </p:nvSpPr>
        <p:spPr>
          <a:xfrm>
            <a:off x="10105518" y="1130300"/>
            <a:ext cx="2086098" cy="5574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“Valley View”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EF4C0B-C7DE-4797-A342-B4A489290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216" y="5593391"/>
            <a:ext cx="1452806" cy="1888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6E4ABCB-C6D3-4D19-B91C-6EFC62B76C32}"/>
              </a:ext>
            </a:extLst>
          </p:cNvPr>
          <p:cNvSpPr txBox="1"/>
          <p:nvPr/>
        </p:nvSpPr>
        <p:spPr>
          <a:xfrm>
            <a:off x="9168039" y="4402718"/>
            <a:ext cx="2842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G.SQ.INT.HOMICIDE:KYSTAL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CB1DE84-5F2E-4CC3-B63E-5E442ADBB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496" y="5504999"/>
            <a:ext cx="286761" cy="33363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7B08C1C-4568-458C-B2C8-25ACB1BE7B73}"/>
              </a:ext>
            </a:extLst>
          </p:cNvPr>
          <p:cNvSpPr/>
          <p:nvPr/>
        </p:nvSpPr>
        <p:spPr>
          <a:xfrm>
            <a:off x="9696449" y="5452928"/>
            <a:ext cx="2216151" cy="42717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95D8A-CC0A-4572-8152-E1B4615EB050}"/>
              </a:ext>
            </a:extLst>
          </p:cNvPr>
          <p:cNvCxnSpPr/>
          <p:nvPr/>
        </p:nvCxnSpPr>
        <p:spPr>
          <a:xfrm flipV="1">
            <a:off x="9323073" y="5520295"/>
            <a:ext cx="2868927" cy="31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0E450F77-6F82-4433-B46C-6D7667D63B22}"/>
              </a:ext>
            </a:extLst>
          </p:cNvPr>
          <p:cNvSpPr/>
          <p:nvPr/>
        </p:nvSpPr>
        <p:spPr>
          <a:xfrm>
            <a:off x="698500" y="3911600"/>
            <a:ext cx="1638300" cy="1541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B986AC3-B813-48D5-8453-7ED1D39CD0A2}"/>
              </a:ext>
            </a:extLst>
          </p:cNvPr>
          <p:cNvSpPr/>
          <p:nvPr/>
        </p:nvSpPr>
        <p:spPr>
          <a:xfrm>
            <a:off x="739776" y="5141925"/>
            <a:ext cx="1638300" cy="1541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A63DE4-DC26-4D21-ADCD-F1E932F530BB}"/>
              </a:ext>
            </a:extLst>
          </p:cNvPr>
          <p:cNvSpPr/>
          <p:nvPr/>
        </p:nvSpPr>
        <p:spPr>
          <a:xfrm>
            <a:off x="927100" y="3946457"/>
            <a:ext cx="889000" cy="32003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rgbClr val="FF0000"/>
                </a:solidFill>
              </a:rPr>
              <a:t>Sun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C709CF9-7120-46A9-9EC1-51CEC8433AB3}"/>
              </a:ext>
            </a:extLst>
          </p:cNvPr>
          <p:cNvSpPr/>
          <p:nvPr/>
        </p:nvSpPr>
        <p:spPr>
          <a:xfrm>
            <a:off x="927100" y="4301352"/>
            <a:ext cx="889000" cy="2055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Oracle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F2D5A1A-1843-43D8-9483-55E1E547E17D}"/>
              </a:ext>
            </a:extLst>
          </p:cNvPr>
          <p:cNvSpPr txBox="1"/>
          <p:nvPr/>
        </p:nvSpPr>
        <p:spPr>
          <a:xfrm>
            <a:off x="-20412" y="3594100"/>
            <a:ext cx="91403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3:01PM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B48B8D-3033-4680-BBC0-36FB10F4D795}"/>
              </a:ext>
            </a:extLst>
          </p:cNvPr>
          <p:cNvSpPr/>
          <p:nvPr/>
        </p:nvSpPr>
        <p:spPr>
          <a:xfrm>
            <a:off x="1016000" y="4519544"/>
            <a:ext cx="596900" cy="252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5786BB-3013-4419-8DAB-366F1719A813}"/>
              </a:ext>
            </a:extLst>
          </p:cNvPr>
          <p:cNvSpPr txBox="1"/>
          <p:nvPr/>
        </p:nvSpPr>
        <p:spPr>
          <a:xfrm>
            <a:off x="0" y="1281830"/>
            <a:ext cx="1130438" cy="110799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2005</a:t>
            </a:r>
          </a:p>
          <a:p>
            <a:r>
              <a:rPr lang="en-US" sz="4800" b="1" dirty="0"/>
              <a:t>20Y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35C4F4C-315C-4182-AD92-E1134DC813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9161" y="1983113"/>
            <a:ext cx="2672078" cy="11008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7920C7-E4D3-4ED9-8025-96E6DEB570AE}"/>
              </a:ext>
            </a:extLst>
          </p:cNvPr>
          <p:cNvSpPr txBox="1"/>
          <p:nvPr/>
        </p:nvSpPr>
        <p:spPr>
          <a:xfrm>
            <a:off x="546100" y="1041400"/>
            <a:ext cx="546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2:45PM 2</a:t>
            </a:r>
            <a:r>
              <a:rPr lang="en-US" baseline="30000" dirty="0"/>
              <a:t>nd</a:t>
            </a:r>
            <a:r>
              <a:rPr lang="en-US" dirty="0"/>
              <a:t> Edition </a:t>
            </a:r>
          </a:p>
          <a:p>
            <a:r>
              <a:rPr lang="en-US" dirty="0"/>
              <a:t>§</a:t>
            </a:r>
            <a:r>
              <a:rPr lang="en-US" dirty="0" err="1"/>
              <a:t>Stalking:HOMCE:</a:t>
            </a:r>
            <a:r>
              <a:rPr lang="en-US" sz="800" strike="sngStrike" dirty="0" err="1"/>
              <a:t>apple</a:t>
            </a:r>
            <a:r>
              <a:rPr lang="en-US" sz="800" strike="sngStrike" dirty="0"/>
              <a:t>.</a:t>
            </a:r>
            <a:r>
              <a:rPr lang="en-US" dirty="0"/>
              <a:t>!JFK.BULLTER.SHOOTER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reboot,shutdownlcothes</a:t>
            </a:r>
            <a:r>
              <a:rPr lang="en-US" strike="sngStrike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A3F24-6F70-4861-AE38-135F4ED71B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70" y="1144740"/>
            <a:ext cx="660058" cy="660058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267D08B-BA20-4F7A-B365-7F9412B76515}"/>
              </a:ext>
            </a:extLst>
          </p:cNvPr>
          <p:cNvSpPr txBox="1"/>
          <p:nvPr/>
        </p:nvSpPr>
        <p:spPr>
          <a:xfrm>
            <a:off x="5804670" y="158567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JFK(</a:t>
            </a:r>
            <a:r>
              <a:rPr lang="en-US" b="1" strike="sngStrike" dirty="0"/>
              <a:t>MOR MAN</a:t>
            </a:r>
            <a:r>
              <a:rPr lang="en-US" b="1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59997D-3257-4247-9EE1-0DA8272C1A56}"/>
              </a:ext>
            </a:extLst>
          </p:cNvPr>
          <p:cNvSpPr txBox="1"/>
          <p:nvPr/>
        </p:nvSpPr>
        <p:spPr>
          <a:xfrm>
            <a:off x="559809" y="1484454"/>
            <a:ext cx="220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 </a:t>
            </a:r>
            <a:r>
              <a:rPr lang="en-US" sz="800" strike="sngStrike" dirty="0"/>
              <a:t>g +</a:t>
            </a:r>
            <a:r>
              <a:rPr lang="en-US" sz="800" strike="sngStrike" dirty="0" err="1"/>
              <a:t>gblt</a:t>
            </a:r>
            <a:r>
              <a:rPr lang="en-US" sz="800" strike="sngStrike" dirty="0"/>
              <a:t> </a:t>
            </a:r>
            <a:r>
              <a:rPr lang="en-US" dirty="0"/>
              <a:t>HPOE:2Y</a:t>
            </a:r>
          </a:p>
        </p:txBody>
      </p:sp>
    </p:spTree>
    <p:extLst>
      <p:ext uri="{BB962C8B-B14F-4D97-AF65-F5344CB8AC3E}">
        <p14:creationId xmlns:p14="http://schemas.microsoft.com/office/powerpoint/2010/main" val="1331624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EDF452-F089-4EE5-BDBA-DC580E6C6A6C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37B509-C4E1-486F-A564-6C6B2185A050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701189-0CD5-43D5-9A49-506C7ADA2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700" y="3638739"/>
            <a:ext cx="5719762" cy="32563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A8E8A2-F5B4-4571-8002-988440DCF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1945190"/>
            <a:ext cx="2952750" cy="1552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5DD56-17E5-407E-95CF-636C2FFA4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337" y="2019085"/>
            <a:ext cx="3286125" cy="1390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A60253-81B0-4278-8B1D-790247623298}"/>
              </a:ext>
            </a:extLst>
          </p:cNvPr>
          <p:cNvSpPr txBox="1"/>
          <p:nvPr/>
        </p:nvSpPr>
        <p:spPr>
          <a:xfrm>
            <a:off x="257404" y="1472697"/>
            <a:ext cx="1604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ROLM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0DF776-2C83-46A3-94BC-0397D217D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991" y="3842888"/>
            <a:ext cx="3912803" cy="28043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FDA6DCD-2093-4342-84F9-10995C4F7E90}"/>
              </a:ext>
            </a:extLst>
          </p:cNvPr>
          <p:cNvSpPr txBox="1"/>
          <p:nvPr/>
        </p:nvSpPr>
        <p:spPr>
          <a:xfrm>
            <a:off x="736382" y="2649171"/>
            <a:ext cx="6463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Adams</a:t>
            </a:r>
          </a:p>
          <a:p>
            <a:r>
              <a:rPr lang="en-US" sz="800" strike="sngStrike" dirty="0"/>
              <a:t>Able /Cane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0F94D9-5BDF-4495-A2BF-0786933DC341}"/>
              </a:ext>
            </a:extLst>
          </p:cNvPr>
          <p:cNvSpPr txBox="1"/>
          <p:nvPr/>
        </p:nvSpPr>
        <p:spPr>
          <a:xfrm>
            <a:off x="411914" y="2238715"/>
            <a:ext cx="7569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Apple.touch</a:t>
            </a:r>
            <a:endParaRPr lang="en-US" sz="900" strike="sngStrike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67D7B8-8473-4E42-A1F3-2D06EC046330}"/>
              </a:ext>
            </a:extLst>
          </p:cNvPr>
          <p:cNvSpPr/>
          <p:nvPr/>
        </p:nvSpPr>
        <p:spPr>
          <a:xfrm>
            <a:off x="1532054" y="1881580"/>
            <a:ext cx="3001846" cy="175716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2699995-CB09-49BE-B822-6BC44B91635C}"/>
              </a:ext>
            </a:extLst>
          </p:cNvPr>
          <p:cNvSpPr/>
          <p:nvPr/>
        </p:nvSpPr>
        <p:spPr>
          <a:xfrm>
            <a:off x="4745790" y="1862341"/>
            <a:ext cx="3335221" cy="175716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0EE7EF3-1D39-4C6E-BC1F-4722B2161263}"/>
              </a:ext>
            </a:extLst>
          </p:cNvPr>
          <p:cNvCxnSpPr/>
          <p:nvPr/>
        </p:nvCxnSpPr>
        <p:spPr>
          <a:xfrm flipV="1">
            <a:off x="4533900" y="1600200"/>
            <a:ext cx="4038600" cy="163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399CC7A-B5C6-4883-814D-C6C05F2F0614}"/>
              </a:ext>
            </a:extLst>
          </p:cNvPr>
          <p:cNvCxnSpPr/>
          <p:nvPr/>
        </p:nvCxnSpPr>
        <p:spPr>
          <a:xfrm flipV="1">
            <a:off x="1382713" y="1945190"/>
            <a:ext cx="3300527" cy="1412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A93BAD2-D670-4212-B4C7-0D9789F0DB9D}"/>
              </a:ext>
            </a:extLst>
          </p:cNvPr>
          <p:cNvSpPr/>
          <p:nvPr/>
        </p:nvSpPr>
        <p:spPr>
          <a:xfrm>
            <a:off x="17267" y="2203840"/>
            <a:ext cx="2303169" cy="8382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GENEIS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3544A9-3D5F-48AC-BE42-A115F0927015}"/>
              </a:ext>
            </a:extLst>
          </p:cNvPr>
          <p:cNvSpPr txBox="1"/>
          <p:nvPr/>
        </p:nvSpPr>
        <p:spPr>
          <a:xfrm>
            <a:off x="3276600" y="1308100"/>
            <a:ext cx="747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IBM.damiler</a:t>
            </a:r>
            <a:r>
              <a:rPr lang="en-US" strike="sngStrike" dirty="0" err="1"/>
              <a:t>.Compure</a:t>
            </a:r>
            <a:r>
              <a:rPr lang="en-US" strike="sngStrike" dirty="0"/>
              <a:t> </a:t>
            </a:r>
            <a:r>
              <a:rPr lang="en-US" strike="sngStrike" dirty="0" err="1"/>
              <a:t>Assoiates</a:t>
            </a:r>
            <a:r>
              <a:rPr lang="en-US" strike="sngStrike" dirty="0"/>
              <a:t>(CA).</a:t>
            </a:r>
            <a:r>
              <a:rPr lang="en-US" strike="sngStrike" dirty="0" err="1"/>
              <a:t>Arcot</a:t>
            </a:r>
            <a:r>
              <a:rPr lang="en-US" strike="sngStrike" dirty="0"/>
              <a:t> Systems</a:t>
            </a:r>
            <a:r>
              <a:rPr lang="en-US" dirty="0"/>
              <a:t>( §</a:t>
            </a:r>
            <a:r>
              <a:rPr lang="en-US" dirty="0" err="1"/>
              <a:t>Aggrevated</a:t>
            </a:r>
            <a:r>
              <a:rPr lang="en-US" dirty="0"/>
              <a:t> </a:t>
            </a:r>
            <a:r>
              <a:rPr lang="en-US" dirty="0" err="1"/>
              <a:t>Idnety</a:t>
            </a:r>
            <a:r>
              <a:rPr lang="en-US" dirty="0"/>
              <a:t> theft)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F95E07-A6A9-4927-9075-B2A16A173A81}"/>
              </a:ext>
            </a:extLst>
          </p:cNvPr>
          <p:cNvSpPr txBox="1"/>
          <p:nvPr/>
        </p:nvSpPr>
        <p:spPr>
          <a:xfrm>
            <a:off x="2415248" y="1485900"/>
            <a:ext cx="192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	DEA</a:t>
            </a:r>
            <a:r>
              <a:rPr lang="en-US" sz="800" strike="sngStrike" dirty="0"/>
              <a:t>(cannabis)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0B3E9B-26CF-46F6-BBAC-C5C1F49D2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03" y="5503908"/>
            <a:ext cx="1096962" cy="4642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BAF353-5887-479E-8BCE-A87D5C833F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403" y="5136461"/>
            <a:ext cx="1096962" cy="46422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681712-7598-441F-88E2-8FB8803CEA00}"/>
              </a:ext>
            </a:extLst>
          </p:cNvPr>
          <p:cNvSpPr txBox="1"/>
          <p:nvPr/>
        </p:nvSpPr>
        <p:spPr>
          <a:xfrm>
            <a:off x="9372600" y="2186680"/>
            <a:ext cx="12891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Swimmign</a:t>
            </a:r>
            <a:r>
              <a:rPr lang="en-US" sz="900" strike="sngStrike" dirty="0"/>
              <a:t> Pool at work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09FFCB-1C39-4939-B7C6-E42CAF93A06A}"/>
              </a:ext>
            </a:extLst>
          </p:cNvPr>
          <p:cNvSpPr/>
          <p:nvPr/>
        </p:nvSpPr>
        <p:spPr>
          <a:xfrm>
            <a:off x="11447462" y="5029199"/>
            <a:ext cx="1197464" cy="110677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2336E91-4065-41D2-AE09-C650FA15C5CF}"/>
              </a:ext>
            </a:extLst>
          </p:cNvPr>
          <p:cNvSpPr/>
          <p:nvPr/>
        </p:nvSpPr>
        <p:spPr>
          <a:xfrm>
            <a:off x="9372600" y="2138742"/>
            <a:ext cx="1375982" cy="36933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28957C-A9B7-4A7A-9FDA-9B248CD152BF}"/>
              </a:ext>
            </a:extLst>
          </p:cNvPr>
          <p:cNvSpPr/>
          <p:nvPr/>
        </p:nvSpPr>
        <p:spPr>
          <a:xfrm>
            <a:off x="4248307" y="5199807"/>
            <a:ext cx="1531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6"/>
              </a:rPr>
              <a:t>John McAfee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ABF7C6-D2C1-4E3C-B723-D2E70C83F3DB}"/>
              </a:ext>
            </a:extLst>
          </p:cNvPr>
          <p:cNvSpPr txBox="1"/>
          <p:nvPr/>
        </p:nvSpPr>
        <p:spPr>
          <a:xfrm>
            <a:off x="588098" y="3121668"/>
            <a:ext cx="537999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MLK.KING</a:t>
            </a:r>
          </a:p>
          <a:p>
            <a:r>
              <a:rPr lang="en-US" sz="9600" b="1" dirty="0"/>
              <a:t>			41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31DE329-98AD-4EF8-BC90-37DD320E59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514" y="5550332"/>
            <a:ext cx="770576" cy="11415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EF5A332-FA28-4F15-A635-01C15575029A}"/>
              </a:ext>
            </a:extLst>
          </p:cNvPr>
          <p:cNvSpPr txBox="1"/>
          <p:nvPr/>
        </p:nvSpPr>
        <p:spPr>
          <a:xfrm>
            <a:off x="4884490" y="5026301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(</a:t>
            </a:r>
            <a:r>
              <a:rPr lang="en-US" sz="800" strike="sngStrike" dirty="0" err="1"/>
              <a:t>tanl</a:t>
            </a:r>
            <a:r>
              <a:rPr lang="en-US" sz="800" strike="sngStrike" dirty="0"/>
              <a:t>) monkey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B16AE13-7005-4A56-9676-7BD48ED8D47A}"/>
              </a:ext>
            </a:extLst>
          </p:cNvPr>
          <p:cNvSpPr/>
          <p:nvPr/>
        </p:nvSpPr>
        <p:spPr>
          <a:xfrm>
            <a:off x="4248307" y="4706368"/>
            <a:ext cx="236475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The wild life and bizarre death of John McAfee</a:t>
            </a:r>
          </a:p>
        </p:txBody>
      </p:sp>
    </p:spTree>
    <p:extLst>
      <p:ext uri="{BB962C8B-B14F-4D97-AF65-F5344CB8AC3E}">
        <p14:creationId xmlns:p14="http://schemas.microsoft.com/office/powerpoint/2010/main" val="1649892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7D763D-741C-4B7F-AEC0-78EF99997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52" y="342387"/>
            <a:ext cx="6833220" cy="56257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246043-5A81-40C7-9AE4-1B2D8BFCFF31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9D46A-B0A2-4D17-BAC8-55ED493B23C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76BD6-3097-4228-AEE0-C4285F514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387" y="3492499"/>
            <a:ext cx="2933700" cy="156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A03C0D-1B70-4302-9702-DDE7E8826C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62" y="1574009"/>
            <a:ext cx="2619375" cy="1743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78A71C7-9AF6-4139-8F8A-7C4F795FB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895" y="4549773"/>
            <a:ext cx="2800350" cy="16287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3C7B43-556D-4D58-BEAD-FE15DC9E1E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94" y="4773611"/>
            <a:ext cx="2705100" cy="16859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350200-62E6-42D4-8ABF-2D540B9A6C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37" y="4971255"/>
            <a:ext cx="2905125" cy="157162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D96A7B7-22AF-44F9-AE55-D488D42864E9}"/>
              </a:ext>
            </a:extLst>
          </p:cNvPr>
          <p:cNvSpPr/>
          <p:nvPr/>
        </p:nvSpPr>
        <p:spPr>
          <a:xfrm>
            <a:off x="175284" y="1454350"/>
            <a:ext cx="4916796" cy="508852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767D3F-2051-4DBC-96E4-902BEE09D8B0}"/>
              </a:ext>
            </a:extLst>
          </p:cNvPr>
          <p:cNvCxnSpPr/>
          <p:nvPr/>
        </p:nvCxnSpPr>
        <p:spPr>
          <a:xfrm flipV="1">
            <a:off x="520700" y="1087514"/>
            <a:ext cx="3302000" cy="5653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52119367-4CEF-4B86-A355-E7F62207CC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73" y="2567383"/>
            <a:ext cx="1981200" cy="230505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FBD50BC-A5C7-4589-8C92-CAA6CA17F3B4}"/>
              </a:ext>
            </a:extLst>
          </p:cNvPr>
          <p:cNvSpPr/>
          <p:nvPr/>
        </p:nvSpPr>
        <p:spPr>
          <a:xfrm>
            <a:off x="210730" y="251346"/>
            <a:ext cx="6455471" cy="508852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02A067-370A-49B2-9A19-BD78B49F57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9718" y="3180303"/>
            <a:ext cx="1981200" cy="230505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988BADB-167E-4228-BD84-DC8C514C8F8E}"/>
              </a:ext>
            </a:extLst>
          </p:cNvPr>
          <p:cNvSpPr/>
          <p:nvPr/>
        </p:nvSpPr>
        <p:spPr>
          <a:xfrm>
            <a:off x="3596383" y="3317084"/>
            <a:ext cx="2444942" cy="230505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451766-DE79-41B0-A72A-4EB3236C7C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292" y="4375872"/>
            <a:ext cx="2857500" cy="16002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1731D37-38AE-471A-8030-3A187B36A07C}"/>
              </a:ext>
            </a:extLst>
          </p:cNvPr>
          <p:cNvSpPr/>
          <p:nvPr/>
        </p:nvSpPr>
        <p:spPr>
          <a:xfrm>
            <a:off x="1082947" y="2819795"/>
            <a:ext cx="2444942" cy="230505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60C081C-7250-42F9-B44D-18C5BE5A8AB4}"/>
              </a:ext>
            </a:extLst>
          </p:cNvPr>
          <p:cNvCxnSpPr/>
          <p:nvPr/>
        </p:nvCxnSpPr>
        <p:spPr>
          <a:xfrm flipV="1">
            <a:off x="449070" y="2980530"/>
            <a:ext cx="3437112" cy="1990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063F89-FB23-4B73-82C5-2EE03FF755B2}"/>
              </a:ext>
            </a:extLst>
          </p:cNvPr>
          <p:cNvCxnSpPr/>
          <p:nvPr/>
        </p:nvCxnSpPr>
        <p:spPr>
          <a:xfrm flipV="1">
            <a:off x="7822196" y="3719908"/>
            <a:ext cx="3275542" cy="33932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4F9C81DB-E21B-4430-8DA4-46B9C6C15D82}"/>
              </a:ext>
            </a:extLst>
          </p:cNvPr>
          <p:cNvSpPr/>
          <p:nvPr/>
        </p:nvSpPr>
        <p:spPr>
          <a:xfrm>
            <a:off x="5282851" y="3923904"/>
            <a:ext cx="2444942" cy="230505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C7284E9-F5B7-4095-ADB7-1495F7E8E1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91960" y="2436021"/>
            <a:ext cx="1724025" cy="231457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0CB0EA3-C91C-417B-9C12-2F264E65CB7E}"/>
              </a:ext>
            </a:extLst>
          </p:cNvPr>
          <p:cNvSpPr txBox="1"/>
          <p:nvPr/>
        </p:nvSpPr>
        <p:spPr>
          <a:xfrm>
            <a:off x="3877115" y="1398316"/>
            <a:ext cx="1418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JFK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23CB80-ED6C-4DE6-881E-39132FD81C1A}"/>
              </a:ext>
            </a:extLst>
          </p:cNvPr>
          <p:cNvSpPr/>
          <p:nvPr/>
        </p:nvSpPr>
        <p:spPr>
          <a:xfrm>
            <a:off x="3812711" y="2475263"/>
            <a:ext cx="1966756" cy="230505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4667F41-C83D-4FB1-8341-F272A4C30254}"/>
              </a:ext>
            </a:extLst>
          </p:cNvPr>
          <p:cNvCxnSpPr/>
          <p:nvPr/>
        </p:nvCxnSpPr>
        <p:spPr>
          <a:xfrm>
            <a:off x="5491746" y="4259356"/>
            <a:ext cx="993387" cy="52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CF572ED-C957-447B-925C-69D89DD60CDE}"/>
              </a:ext>
            </a:extLst>
          </p:cNvPr>
          <p:cNvSpPr txBox="1"/>
          <p:nvPr/>
        </p:nvSpPr>
        <p:spPr>
          <a:xfrm>
            <a:off x="6026011" y="4155462"/>
            <a:ext cx="11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turtelneck</a:t>
            </a:r>
            <a:endParaRPr lang="en-US" strike="sngStrike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2910006-310E-4D42-B052-61FF03FB77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293" y="2292292"/>
            <a:ext cx="2832240" cy="91715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E4DAE54-C2AB-4CEA-A454-AE6027A2A3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719" y="1477407"/>
            <a:ext cx="1886762" cy="75706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013B3A2B-EEF5-4802-BF76-22F6C87E5990}"/>
              </a:ext>
            </a:extLst>
          </p:cNvPr>
          <p:cNvSpPr/>
          <p:nvPr/>
        </p:nvSpPr>
        <p:spPr>
          <a:xfrm>
            <a:off x="5809282" y="1370729"/>
            <a:ext cx="2764173" cy="201004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73D54D-2BCE-48AA-8631-2CF6CC30C4B8}"/>
              </a:ext>
            </a:extLst>
          </p:cNvPr>
          <p:cNvSpPr txBox="1"/>
          <p:nvPr/>
        </p:nvSpPr>
        <p:spPr>
          <a:xfrm>
            <a:off x="5319547" y="1425928"/>
            <a:ext cx="66223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41.NEXTGEN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65D401F-8DD8-4B6A-A0F2-C1BE0B77AC37}"/>
              </a:ext>
            </a:extLst>
          </p:cNvPr>
          <p:cNvCxnSpPr/>
          <p:nvPr/>
        </p:nvCxnSpPr>
        <p:spPr>
          <a:xfrm flipV="1">
            <a:off x="520700" y="1499792"/>
            <a:ext cx="3178794" cy="975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0902F4A-95BB-4C06-9A07-158E26E5C9C7}"/>
              </a:ext>
            </a:extLst>
          </p:cNvPr>
          <p:cNvCxnSpPr/>
          <p:nvPr/>
        </p:nvCxnSpPr>
        <p:spPr>
          <a:xfrm flipV="1">
            <a:off x="1175873" y="5252243"/>
            <a:ext cx="3649507" cy="1175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4D4553DD-E5F3-4290-9EEF-FD2BA9CBDB99}"/>
              </a:ext>
            </a:extLst>
          </p:cNvPr>
          <p:cNvSpPr/>
          <p:nvPr/>
        </p:nvSpPr>
        <p:spPr>
          <a:xfrm>
            <a:off x="10349105" y="1130300"/>
            <a:ext cx="1842895" cy="8898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3FDF613-7558-4733-899A-A3ABC90CFFF2}"/>
              </a:ext>
            </a:extLst>
          </p:cNvPr>
          <p:cNvSpPr txBox="1"/>
          <p:nvPr/>
        </p:nvSpPr>
        <p:spPr>
          <a:xfrm>
            <a:off x="10907978" y="119291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239F886-57DE-4897-841F-65F5D7A3F001}"/>
              </a:ext>
            </a:extLst>
          </p:cNvPr>
          <p:cNvSpPr txBox="1"/>
          <p:nvPr/>
        </p:nvSpPr>
        <p:spPr>
          <a:xfrm>
            <a:off x="10312507" y="1466287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iWatch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1CC497-0DA9-4DB4-9BDB-89E08AC74C33}"/>
              </a:ext>
            </a:extLst>
          </p:cNvPr>
          <p:cNvSpPr txBox="1"/>
          <p:nvPr/>
        </p:nvSpPr>
        <p:spPr>
          <a:xfrm>
            <a:off x="3242373" y="5470629"/>
            <a:ext cx="63857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AVAVBILITIY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BD4FF49-7DAB-462D-B785-E9340D66ACAF}"/>
              </a:ext>
            </a:extLst>
          </p:cNvPr>
          <p:cNvCxnSpPr/>
          <p:nvPr/>
        </p:nvCxnSpPr>
        <p:spPr>
          <a:xfrm flipV="1">
            <a:off x="8606988" y="5175972"/>
            <a:ext cx="345106" cy="69155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F1FC23BB-CF87-45F1-8229-55EC86A7A0E2}"/>
              </a:ext>
            </a:extLst>
          </p:cNvPr>
          <p:cNvSpPr txBox="1"/>
          <p:nvPr/>
        </p:nvSpPr>
        <p:spPr>
          <a:xfrm>
            <a:off x="9120267" y="4965413"/>
            <a:ext cx="80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!white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AB951FB-4DCE-446E-959A-EC44F5A198BB}"/>
              </a:ext>
            </a:extLst>
          </p:cNvPr>
          <p:cNvSpPr txBox="1"/>
          <p:nvPr/>
        </p:nvSpPr>
        <p:spPr>
          <a:xfrm>
            <a:off x="3177240" y="5207481"/>
            <a:ext cx="335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FBI:WMD:GOLDEN/BLUE:!GREEN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2719E44-1A5B-4D22-8D1B-5632F85676FB}"/>
              </a:ext>
            </a:extLst>
          </p:cNvPr>
          <p:cNvCxnSpPr>
            <a:cxnSpLocks/>
          </p:cNvCxnSpPr>
          <p:nvPr/>
        </p:nvCxnSpPr>
        <p:spPr>
          <a:xfrm flipH="1" flipV="1">
            <a:off x="4517894" y="5358208"/>
            <a:ext cx="427128" cy="3740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2F4DB98-6DA7-449F-BC34-2913FC887E3B}"/>
              </a:ext>
            </a:extLst>
          </p:cNvPr>
          <p:cNvSpPr/>
          <p:nvPr/>
        </p:nvSpPr>
        <p:spPr>
          <a:xfrm>
            <a:off x="4299530" y="4425926"/>
            <a:ext cx="13735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err="1"/>
              <a:t>dublin</a:t>
            </a:r>
            <a:r>
              <a:rPr lang="en-US" strike="sngStrike" dirty="0"/>
              <a:t> predator age 12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DD5977-F715-4DA6-86A4-B58B5E4E559B}"/>
              </a:ext>
            </a:extLst>
          </p:cNvPr>
          <p:cNvSpPr/>
          <p:nvPr/>
        </p:nvSpPr>
        <p:spPr>
          <a:xfrm>
            <a:off x="6024" y="1170104"/>
            <a:ext cx="10326508" cy="57040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strike="sngStrike" dirty="0"/>
              <a:t>!AUSCHWITZ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AEB486-8786-4816-93A1-F6AC15C94629}"/>
              </a:ext>
            </a:extLst>
          </p:cNvPr>
          <p:cNvSpPr txBox="1"/>
          <p:nvPr/>
        </p:nvSpPr>
        <p:spPr>
          <a:xfrm>
            <a:off x="3241985" y="3605633"/>
            <a:ext cx="8010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/>
              <a:t>nonPoliceCfgLogical</a:t>
            </a:r>
            <a:endParaRPr lang="en-US" sz="7200" b="1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2701B33-540D-49C6-ABB3-DEBB79792AD6}"/>
              </a:ext>
            </a:extLst>
          </p:cNvPr>
          <p:cNvSpPr/>
          <p:nvPr/>
        </p:nvSpPr>
        <p:spPr>
          <a:xfrm>
            <a:off x="3822700" y="2475263"/>
            <a:ext cx="717202" cy="52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!In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4D5CEBD-5C37-4412-B64E-DDDF89458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39" y="2571240"/>
            <a:ext cx="647700" cy="115252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526DB822-FB2D-4F2D-9CC4-4B79F5F2D113}"/>
              </a:ext>
            </a:extLst>
          </p:cNvPr>
          <p:cNvSpPr/>
          <p:nvPr/>
        </p:nvSpPr>
        <p:spPr>
          <a:xfrm>
            <a:off x="4370243" y="2279367"/>
            <a:ext cx="1977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JFK(</a:t>
            </a:r>
            <a:r>
              <a:rPr lang="en-US" b="1" dirty="0" err="1"/>
              <a:t>fort,worth,</a:t>
            </a:r>
            <a:r>
              <a:rPr lang="en-US" b="1" strike="sngStrike" dirty="0" err="1"/>
              <a:t>lee</a:t>
            </a:r>
            <a:r>
              <a:rPr lang="en-US" b="1" dirty="0"/>
              <a:t>)</a:t>
            </a:r>
            <a:endParaRPr lang="en-US" dirty="0"/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6BA98D8-5494-4F77-B68C-BAD250E9EAF6}"/>
              </a:ext>
            </a:extLst>
          </p:cNvPr>
          <p:cNvCxnSpPr/>
          <p:nvPr/>
        </p:nvCxnSpPr>
        <p:spPr>
          <a:xfrm flipV="1">
            <a:off x="4569717" y="2720193"/>
            <a:ext cx="756191" cy="682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FC773CA-A69A-46EC-9432-8BE8803262B6}"/>
              </a:ext>
            </a:extLst>
          </p:cNvPr>
          <p:cNvSpPr txBox="1"/>
          <p:nvPr/>
        </p:nvSpPr>
        <p:spPr>
          <a:xfrm>
            <a:off x="4714697" y="2995588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vince</a:t>
            </a:r>
            <a:endParaRPr lang="en-US" strike="sngStrike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7FBA0E4-6478-4CEE-A14D-33A2079C5AF2}"/>
              </a:ext>
            </a:extLst>
          </p:cNvPr>
          <p:cNvSpPr/>
          <p:nvPr/>
        </p:nvSpPr>
        <p:spPr>
          <a:xfrm>
            <a:off x="4457258" y="1158322"/>
            <a:ext cx="436924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EVAL &amp; §!426.hat crime</a:t>
            </a:r>
          </a:p>
          <a:p>
            <a:r>
              <a:rPr lang="en-US" dirty="0"/>
              <a:t>§</a:t>
            </a:r>
            <a:r>
              <a:rPr lang="en-US" dirty="0" err="1"/>
              <a:t>Agg</a:t>
            </a:r>
            <a:r>
              <a:rPr lang="en-US" dirty="0"/>
              <a:t> </a:t>
            </a:r>
            <a:r>
              <a:rPr lang="en-US" dirty="0" err="1"/>
              <a:t>Assualt</a:t>
            </a:r>
            <a:r>
              <a:rPr lang="en-US" dirty="0"/>
              <a:t> </a:t>
            </a:r>
            <a:r>
              <a:rPr lang="en-US" strike="sngStrike" dirty="0"/>
              <a:t>(groups).CRIMAL LAW(YOUTH)</a:t>
            </a:r>
          </a:p>
          <a:p>
            <a:r>
              <a:rPr lang="en-US" dirty="0"/>
              <a:t>EVAL </a:t>
            </a:r>
            <a:r>
              <a:rPr lang="en-US" strike="sngStrike" dirty="0"/>
              <a:t>“daily”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67421EE-6B39-4AE2-ADD3-DC2153DB88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2417" y="1705355"/>
            <a:ext cx="6528296" cy="458651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1DE29DF-9ECA-49A9-827B-0E4E317912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1168" y="3464457"/>
            <a:ext cx="7266598" cy="500734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DBD149A5-5818-4D54-9EB6-4B36A988B4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477" y="3844248"/>
            <a:ext cx="2990850" cy="120015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674778F0-8F4C-4A92-8CA3-A6294A75F943}"/>
              </a:ext>
            </a:extLst>
          </p:cNvPr>
          <p:cNvSpPr txBox="1"/>
          <p:nvPr/>
        </p:nvSpPr>
        <p:spPr>
          <a:xfrm>
            <a:off x="10553985" y="4617013"/>
            <a:ext cx="169155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swat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52A3D7E-01FE-4994-B207-2EFEDE35CA8D}"/>
              </a:ext>
            </a:extLst>
          </p:cNvPr>
          <p:cNvSpPr txBox="1"/>
          <p:nvPr/>
        </p:nvSpPr>
        <p:spPr>
          <a:xfrm>
            <a:off x="8472850" y="5089679"/>
            <a:ext cx="342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Then </a:t>
            </a:r>
            <a:r>
              <a:rPr lang="en-US" dirty="0" err="1"/>
              <a:t>jcunkign</a:t>
            </a:r>
            <a:r>
              <a:rPr lang="en-US" dirty="0"/>
              <a:t> other guy o </a:t>
            </a:r>
            <a:r>
              <a:rPr lang="en-US" dirty="0" err="1"/>
              <a:t>intenter</a:t>
            </a:r>
            <a:endParaRPr lang="en-US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6F91EA8-C4DC-4486-BC44-80BDD3DF17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614" y="4232048"/>
            <a:ext cx="1193721" cy="1193721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A30D5DA-0F8A-48BD-9665-0EC2281C998F}"/>
              </a:ext>
            </a:extLst>
          </p:cNvPr>
          <p:cNvCxnSpPr/>
          <p:nvPr/>
        </p:nvCxnSpPr>
        <p:spPr>
          <a:xfrm flipV="1">
            <a:off x="8967867" y="3889572"/>
            <a:ext cx="2974006" cy="1312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42D3815F-FB27-4619-B796-ED6121897383}"/>
              </a:ext>
            </a:extLst>
          </p:cNvPr>
          <p:cNvSpPr/>
          <p:nvPr/>
        </p:nvSpPr>
        <p:spPr>
          <a:xfrm>
            <a:off x="8797394" y="3862413"/>
            <a:ext cx="3429529" cy="1364806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0FF708C-177C-4430-BD2A-C7E622C7F0EA}"/>
              </a:ext>
            </a:extLst>
          </p:cNvPr>
          <p:cNvCxnSpPr/>
          <p:nvPr/>
        </p:nvCxnSpPr>
        <p:spPr>
          <a:xfrm>
            <a:off x="9512300" y="3492499"/>
            <a:ext cx="2733238" cy="2140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A7D0B9B1-0A90-4E18-A184-A81D46121B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49495" y="4172351"/>
            <a:ext cx="1843949" cy="1742160"/>
          </a:xfrm>
          <a:prstGeom prst="rect">
            <a:avLst/>
          </a:prstGeom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413F3032-B842-4FFC-87DA-9BA4956F13CB}"/>
              </a:ext>
            </a:extLst>
          </p:cNvPr>
          <p:cNvSpPr/>
          <p:nvPr/>
        </p:nvSpPr>
        <p:spPr>
          <a:xfrm rot="20288087">
            <a:off x="10091915" y="5076340"/>
            <a:ext cx="603214" cy="1250232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FD1639-68F8-47BC-826B-F2B348FC1BDC}"/>
              </a:ext>
            </a:extLst>
          </p:cNvPr>
          <p:cNvSpPr/>
          <p:nvPr/>
        </p:nvSpPr>
        <p:spPr>
          <a:xfrm>
            <a:off x="9307414" y="4482236"/>
            <a:ext cx="295853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map </a:t>
            </a:r>
            <a:r>
              <a:rPr lang="en-US" sz="1050" dirty="0" err="1"/>
              <a:t>applciaton</a:t>
            </a:r>
            <a:r>
              <a:rPr lang="en-US" sz="1050" dirty="0"/>
              <a:t> crime reports </a:t>
            </a:r>
            <a:r>
              <a:rPr lang="en-US" sz="1050" dirty="0" err="1"/>
              <a:t>dublin</a:t>
            </a:r>
            <a:r>
              <a:rPr lang="en-US" sz="1050" dirty="0"/>
              <a:t> </a:t>
            </a:r>
            <a:r>
              <a:rPr lang="en-US" sz="1050" dirty="0" err="1"/>
              <a:t>california</a:t>
            </a:r>
            <a:r>
              <a:rPr lang="en-US" sz="1050" dirty="0"/>
              <a:t> child predator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6AC7B7-0670-401E-8469-1F1EB2000AE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68" y="4392001"/>
            <a:ext cx="756960" cy="7207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C652D2-0DA1-4F8C-BE62-88059D4DCBB6}"/>
              </a:ext>
            </a:extLst>
          </p:cNvPr>
          <p:cNvSpPr txBox="1"/>
          <p:nvPr/>
        </p:nvSpPr>
        <p:spPr>
          <a:xfrm>
            <a:off x="6969950" y="2207110"/>
            <a:ext cx="1156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Looked up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6550F70-6E58-48EC-B014-B23E99110C5F}"/>
              </a:ext>
            </a:extLst>
          </p:cNvPr>
          <p:cNvSpPr/>
          <p:nvPr/>
        </p:nvSpPr>
        <p:spPr>
          <a:xfrm>
            <a:off x="7344398" y="5411300"/>
            <a:ext cx="736600" cy="112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A30E6D4-F9E0-4122-A594-D7DD1096FBA7}"/>
              </a:ext>
            </a:extLst>
          </p:cNvPr>
          <p:cNvSpPr/>
          <p:nvPr/>
        </p:nvSpPr>
        <p:spPr>
          <a:xfrm>
            <a:off x="7865098" y="5411300"/>
            <a:ext cx="1841500" cy="11295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2D8C183-F5B3-40AD-8170-4A41CC79945D}"/>
              </a:ext>
            </a:extLst>
          </p:cNvPr>
          <p:cNvSpPr/>
          <p:nvPr/>
        </p:nvSpPr>
        <p:spPr>
          <a:xfrm>
            <a:off x="9577216" y="5406368"/>
            <a:ext cx="736600" cy="112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10468D3-38CF-4E64-A5C9-B753335ABBA5}"/>
              </a:ext>
            </a:extLst>
          </p:cNvPr>
          <p:cNvSpPr/>
          <p:nvPr/>
        </p:nvSpPr>
        <p:spPr>
          <a:xfrm>
            <a:off x="9706598" y="5448545"/>
            <a:ext cx="457202" cy="4016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C4D0AD-2CC8-4303-814D-D1F7F2C14202}"/>
              </a:ext>
            </a:extLst>
          </p:cNvPr>
          <p:cNvSpPr txBox="1"/>
          <p:nvPr/>
        </p:nvSpPr>
        <p:spPr>
          <a:xfrm>
            <a:off x="10177627" y="2520468"/>
            <a:ext cx="2426690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LOOKED UP FOR CHILD</a:t>
            </a:r>
            <a:br>
              <a:rPr lang="en-US" strike="sngStrike" dirty="0"/>
            </a:br>
            <a:r>
              <a:rPr lang="en-US" strike="sngStrike" dirty="0"/>
              <a:t>PREDITOR MAP FOUND </a:t>
            </a:r>
            <a:br>
              <a:rPr lang="en-US" strike="sngStrike" dirty="0"/>
            </a:br>
            <a:r>
              <a:rPr lang="en-US" strike="sngStrike" dirty="0"/>
              <a:t>DALLAS FORTINO AND </a:t>
            </a:r>
            <a:br>
              <a:rPr lang="en-US" strike="sngStrike" dirty="0"/>
            </a:br>
            <a:r>
              <a:rPr lang="en-US" strike="sngStrike" dirty="0"/>
              <a:t>VICTUM AGE 12</a:t>
            </a:r>
          </a:p>
          <a:p>
            <a:r>
              <a:rPr lang="en-US" strike="sngStrike" dirty="0"/>
              <a:t>2011 AFER MOVING IN</a:t>
            </a:r>
          </a:p>
          <a:p>
            <a:r>
              <a:rPr lang="en-US" strike="sngStrike" dirty="0"/>
              <a:t>Now live here.</a:t>
            </a:r>
          </a:p>
          <a:p>
            <a:r>
              <a:rPr lang="en-US" strike="sngStrike" dirty="0"/>
              <a:t>“Stored View”</a:t>
            </a:r>
          </a:p>
          <a:p>
            <a:r>
              <a:rPr lang="en-US" sz="8800" b="1" dirty="0"/>
              <a:t>12Y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C2D4515-1553-499C-ADD9-E0C2594C384C}"/>
              </a:ext>
            </a:extLst>
          </p:cNvPr>
          <p:cNvSpPr/>
          <p:nvPr/>
        </p:nvSpPr>
        <p:spPr>
          <a:xfrm>
            <a:off x="11065292" y="4496386"/>
            <a:ext cx="2297539" cy="175716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5A58D3-A37E-4865-B333-1F539E25184E}"/>
              </a:ext>
            </a:extLst>
          </p:cNvPr>
          <p:cNvSpPr txBox="1"/>
          <p:nvPr/>
        </p:nvSpPr>
        <p:spPr>
          <a:xfrm>
            <a:off x="10416899" y="264008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Supesct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1367B3-F50A-49AF-8061-64ED457FE9E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896256" y="3014476"/>
            <a:ext cx="1114286" cy="108571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362D1EF6-F7F4-4E8C-A3C1-2F151AEE6107}"/>
              </a:ext>
            </a:extLst>
          </p:cNvPr>
          <p:cNvSpPr/>
          <p:nvPr/>
        </p:nvSpPr>
        <p:spPr>
          <a:xfrm>
            <a:off x="10349105" y="5334884"/>
            <a:ext cx="2297539" cy="175716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2C19F63-ABC8-4439-8964-5BBF092532EB}"/>
              </a:ext>
            </a:extLst>
          </p:cNvPr>
          <p:cNvSpPr/>
          <p:nvPr/>
        </p:nvSpPr>
        <p:spPr>
          <a:xfrm>
            <a:off x="1652010" y="1116694"/>
            <a:ext cx="7046569" cy="18977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strike="sngStrike" dirty="0"/>
              <a:t>OUTAGE</a:t>
            </a:r>
          </a:p>
        </p:txBody>
      </p:sp>
    </p:spTree>
    <p:extLst>
      <p:ext uri="{BB962C8B-B14F-4D97-AF65-F5344CB8AC3E}">
        <p14:creationId xmlns:p14="http://schemas.microsoft.com/office/powerpoint/2010/main" val="4024469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D31679-159E-4FFC-ACE6-D2DC613D67B2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104AE-3C5D-44AD-9E23-DC3215DDFB38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6866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246043-5A81-40C7-9AE4-1B2D8BFCFF31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9D46A-B0A2-4D17-BAC8-55ED493B23C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B1F2CC-C2FA-4BC9-9DC8-3C0B7ACAC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75" y="1422400"/>
            <a:ext cx="3839840" cy="51263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568CCCC-7E46-408A-863F-31A6F4B536FD}"/>
              </a:ext>
            </a:extLst>
          </p:cNvPr>
          <p:cNvSpPr/>
          <p:nvPr/>
        </p:nvSpPr>
        <p:spPr>
          <a:xfrm>
            <a:off x="8197382" y="1091684"/>
            <a:ext cx="2401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belize</a:t>
            </a:r>
            <a:r>
              <a:rPr lang="en-US" dirty="0"/>
              <a:t> male black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3246F55-E43D-402A-A770-94F8D645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91" y="1276350"/>
            <a:ext cx="7289960" cy="52248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30E557-4F55-4134-8928-CCE1F49DE92C}"/>
              </a:ext>
            </a:extLst>
          </p:cNvPr>
          <p:cNvSpPr txBox="1"/>
          <p:nvPr/>
        </p:nvSpPr>
        <p:spPr>
          <a:xfrm>
            <a:off x="4170371" y="109168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41.KING.MLK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mihceakl</a:t>
            </a:r>
            <a:r>
              <a:rPr lang="en-US" sz="800" strike="sngStrike" dirty="0"/>
              <a:t>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6F5365A-D8F6-43E0-AB5D-23769B46AB12}"/>
              </a:ext>
            </a:extLst>
          </p:cNvPr>
          <p:cNvSpPr/>
          <p:nvPr/>
        </p:nvSpPr>
        <p:spPr>
          <a:xfrm>
            <a:off x="4533929" y="1465948"/>
            <a:ext cx="736600" cy="112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355A6AB-63E4-4A65-B144-7A4882E1894D}"/>
              </a:ext>
            </a:extLst>
          </p:cNvPr>
          <p:cNvSpPr/>
          <p:nvPr/>
        </p:nvSpPr>
        <p:spPr>
          <a:xfrm>
            <a:off x="5054629" y="1465948"/>
            <a:ext cx="1841500" cy="11295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66FE3FA-7513-43E2-AA9D-4F58C583D09A}"/>
              </a:ext>
            </a:extLst>
          </p:cNvPr>
          <p:cNvSpPr/>
          <p:nvPr/>
        </p:nvSpPr>
        <p:spPr>
          <a:xfrm>
            <a:off x="6766747" y="1461016"/>
            <a:ext cx="736600" cy="112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0363C1E-7ED2-419D-A368-32E42014ED5B}"/>
              </a:ext>
            </a:extLst>
          </p:cNvPr>
          <p:cNvSpPr/>
          <p:nvPr/>
        </p:nvSpPr>
        <p:spPr>
          <a:xfrm>
            <a:off x="6896129" y="1503193"/>
            <a:ext cx="457202" cy="4016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0E6F73-1C18-40FB-9821-AE2FF3633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516" y="1904831"/>
            <a:ext cx="1255215" cy="6538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842546-9278-4E4E-80D7-6BC3656932AD}"/>
              </a:ext>
            </a:extLst>
          </p:cNvPr>
          <p:cNvSpPr txBox="1"/>
          <p:nvPr/>
        </p:nvSpPr>
        <p:spPr>
          <a:xfrm>
            <a:off x="5064268" y="1372897"/>
            <a:ext cx="869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CREDIT</a:t>
            </a:r>
          </a:p>
          <a:p>
            <a:r>
              <a:rPr lang="en-US" b="1" dirty="0"/>
              <a:t>FRAUD</a:t>
            </a:r>
          </a:p>
          <a:p>
            <a:r>
              <a:rPr lang="en-US" sz="800" strike="sngStrike" dirty="0" err="1"/>
              <a:t>mcafee</a:t>
            </a:r>
            <a:endParaRPr lang="en-US" sz="800" strike="sngStrike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EE9EBF-67A1-432D-B2BB-DD52900739ED}"/>
              </a:ext>
            </a:extLst>
          </p:cNvPr>
          <p:cNvSpPr txBox="1"/>
          <p:nvPr/>
        </p:nvSpPr>
        <p:spPr>
          <a:xfrm>
            <a:off x="6008743" y="1530567"/>
            <a:ext cx="74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Belize</a:t>
            </a:r>
          </a:p>
        </p:txBody>
      </p:sp>
    </p:spTree>
    <p:extLst>
      <p:ext uri="{BB962C8B-B14F-4D97-AF65-F5344CB8AC3E}">
        <p14:creationId xmlns:p14="http://schemas.microsoft.com/office/powerpoint/2010/main" val="191497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4246043-5A81-40C7-9AE4-1B2D8BFCFF31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E9D46A-B0A2-4D17-BAC8-55ED493B23C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4EBB81-2C2E-453A-8973-FDCB9709187B}"/>
              </a:ext>
            </a:extLst>
          </p:cNvPr>
          <p:cNvSpPr txBox="1"/>
          <p:nvPr/>
        </p:nvSpPr>
        <p:spPr>
          <a:xfrm>
            <a:off x="1990660" y="1410408"/>
            <a:ext cx="183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</a:t>
            </a:r>
            <a:r>
              <a:rPr lang="en-US" strike="sngStrike" dirty="0" err="1"/>
              <a:t>Francis.Angela</a:t>
            </a:r>
            <a:endParaRPr lang="en-US" strike="sngStrik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8D468A9-C18D-4EA9-9E43-5E700AFC4935}"/>
              </a:ext>
            </a:extLst>
          </p:cNvPr>
          <p:cNvSpPr/>
          <p:nvPr/>
        </p:nvSpPr>
        <p:spPr>
          <a:xfrm>
            <a:off x="3975100" y="1447800"/>
            <a:ext cx="1612900" cy="13843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B71DFB-220D-4F99-AB60-C17DC1B1C7DE}"/>
              </a:ext>
            </a:extLst>
          </p:cNvPr>
          <p:cNvSpPr/>
          <p:nvPr/>
        </p:nvSpPr>
        <p:spPr>
          <a:xfrm>
            <a:off x="5740400" y="1600200"/>
            <a:ext cx="1612900" cy="13843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A378D8-C522-4CEE-A25D-B904F588A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96431"/>
            <a:ext cx="1181100" cy="17716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A1234E-D05E-4D79-B496-39C9542E1ECD}"/>
              </a:ext>
            </a:extLst>
          </p:cNvPr>
          <p:cNvSpPr txBox="1"/>
          <p:nvPr/>
        </p:nvSpPr>
        <p:spPr>
          <a:xfrm>
            <a:off x="1993900" y="2832100"/>
            <a:ext cx="604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porscheglobe</a:t>
            </a:r>
            <a:r>
              <a:rPr lang="en-US" dirty="0"/>
              <a:t> IPX v2:FBI:KIDNPPING.globe:HOMEMAHTEW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0A21CD-F4B1-48C1-A347-244A059F1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987" y="1358577"/>
            <a:ext cx="2867025" cy="16002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AAABED-F1EF-4E91-9E3C-879EF2E68769}"/>
              </a:ext>
            </a:extLst>
          </p:cNvPr>
          <p:cNvCxnSpPr/>
          <p:nvPr/>
        </p:nvCxnSpPr>
        <p:spPr>
          <a:xfrm flipV="1">
            <a:off x="7353300" y="1358577"/>
            <a:ext cx="3949700" cy="1473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0499606-248C-4D96-9AE4-6855834FF9FF}"/>
              </a:ext>
            </a:extLst>
          </p:cNvPr>
          <p:cNvSpPr/>
          <p:nvPr/>
        </p:nvSpPr>
        <p:spPr>
          <a:xfrm>
            <a:off x="1990660" y="3391223"/>
            <a:ext cx="3986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St. </a:t>
            </a:r>
            <a:r>
              <a:rPr lang="en-US" strike="sngStrike" dirty="0" err="1"/>
              <a:t>Francis.Angela</a:t>
            </a:r>
            <a:r>
              <a:rPr lang="en-US" dirty="0" err="1"/>
              <a:t>.BURNETT</a:t>
            </a:r>
            <a:r>
              <a:rPr lang="en-US" dirty="0"/>
              <a:t> PLAZA </a:t>
            </a:r>
            <a:r>
              <a:rPr lang="en-US" strike="sngStrike" dirty="0"/>
              <a:t>lunch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848734-DF50-4EF9-AC26-E326CBEED136}"/>
              </a:ext>
            </a:extLst>
          </p:cNvPr>
          <p:cNvSpPr txBox="1"/>
          <p:nvPr/>
        </p:nvSpPr>
        <p:spPr>
          <a:xfrm>
            <a:off x="1714500" y="13585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ADFB6A6-05AE-48B7-A8B8-4BDEA3C215CB}"/>
              </a:ext>
            </a:extLst>
          </p:cNvPr>
          <p:cNvSpPr/>
          <p:nvPr/>
        </p:nvSpPr>
        <p:spPr>
          <a:xfrm>
            <a:off x="9151022" y="1172008"/>
            <a:ext cx="3040594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GAS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B6C523-8CFE-464A-9D10-BC791FD747CE}"/>
              </a:ext>
            </a:extLst>
          </p:cNvPr>
          <p:cNvCxnSpPr/>
          <p:nvPr/>
        </p:nvCxnSpPr>
        <p:spPr>
          <a:xfrm>
            <a:off x="8153400" y="1595074"/>
            <a:ext cx="2614612" cy="1237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AA42FDF-6FAE-4A70-859C-512616EF8732}"/>
              </a:ext>
            </a:extLst>
          </p:cNvPr>
          <p:cNvSpPr txBox="1"/>
          <p:nvPr/>
        </p:nvSpPr>
        <p:spPr>
          <a:xfrm>
            <a:off x="3984058" y="1135425"/>
            <a:ext cx="439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thin; </a:t>
            </a:r>
            <a:r>
              <a:rPr lang="en-US" strike="sngStrike" dirty="0" err="1"/>
              <a:t>asusemd</a:t>
            </a:r>
            <a:r>
              <a:rPr lang="en-US" strike="sngStrike" dirty="0"/>
              <a:t> 6 inches </a:t>
            </a:r>
            <a:r>
              <a:rPr lang="en-US" strike="sngStrike" dirty="0" err="1"/>
              <a:t>shoomth</a:t>
            </a:r>
            <a:r>
              <a:rPr lang="en-US" strike="sngStrike" dirty="0"/>
              <a:t> material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AF72A-61B4-4278-B880-E8BF8E66DC34}"/>
              </a:ext>
            </a:extLst>
          </p:cNvPr>
          <p:cNvSpPr txBox="1"/>
          <p:nvPr/>
        </p:nvSpPr>
        <p:spPr>
          <a:xfrm>
            <a:off x="1554817" y="1182131"/>
            <a:ext cx="149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Religon</a:t>
            </a:r>
            <a:r>
              <a:rPr lang="en-US" dirty="0"/>
              <a:t> global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5F3DB4C-4496-4C12-BC2F-A064F4E80868}"/>
              </a:ext>
            </a:extLst>
          </p:cNvPr>
          <p:cNvSpPr txBox="1"/>
          <p:nvPr/>
        </p:nvSpPr>
        <p:spPr>
          <a:xfrm>
            <a:off x="-42451" y="1036113"/>
            <a:ext cx="476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E8BFD20-8477-412F-A110-89ADCCEF3352}"/>
              </a:ext>
            </a:extLst>
          </p:cNvPr>
          <p:cNvCxnSpPr/>
          <p:nvPr/>
        </p:nvCxnSpPr>
        <p:spPr>
          <a:xfrm>
            <a:off x="692150" y="4662255"/>
            <a:ext cx="10807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F28C7A75-C16C-4C2B-A622-913A065591EC}"/>
              </a:ext>
            </a:extLst>
          </p:cNvPr>
          <p:cNvSpPr/>
          <p:nvPr/>
        </p:nvSpPr>
        <p:spPr>
          <a:xfrm>
            <a:off x="9668381" y="3263743"/>
            <a:ext cx="583267" cy="425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30FFC7-6523-4E8D-AF6B-91615E1F2654}"/>
              </a:ext>
            </a:extLst>
          </p:cNvPr>
          <p:cNvSpPr/>
          <p:nvPr/>
        </p:nvSpPr>
        <p:spPr>
          <a:xfrm>
            <a:off x="9675664" y="3714594"/>
            <a:ext cx="583267" cy="4257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9F1B66B-DF68-4DD3-9F07-8BD7972437C5}"/>
              </a:ext>
            </a:extLst>
          </p:cNvPr>
          <p:cNvSpPr/>
          <p:nvPr/>
        </p:nvSpPr>
        <p:spPr>
          <a:xfrm>
            <a:off x="9960014" y="3263743"/>
            <a:ext cx="375117" cy="36933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BEEF8-949C-4752-8F44-1B9ED3D3F24E}"/>
              </a:ext>
            </a:extLst>
          </p:cNvPr>
          <p:cNvSpPr txBox="1"/>
          <p:nvPr/>
        </p:nvSpPr>
        <p:spPr>
          <a:xfrm>
            <a:off x="1638300" y="313741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 </a:t>
            </a:r>
            <a:r>
              <a:rPr lang="en-US" strike="sngStrike" dirty="0"/>
              <a:t>fine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63CB1FD-F31D-42F2-986C-44C8187EAF09}"/>
              </a:ext>
            </a:extLst>
          </p:cNvPr>
          <p:cNvSpPr/>
          <p:nvPr/>
        </p:nvSpPr>
        <p:spPr>
          <a:xfrm>
            <a:off x="6214545" y="3295678"/>
            <a:ext cx="736600" cy="112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796D7D-174F-4CA8-93C6-C20168FC6CB2}"/>
              </a:ext>
            </a:extLst>
          </p:cNvPr>
          <p:cNvSpPr/>
          <p:nvPr/>
        </p:nvSpPr>
        <p:spPr>
          <a:xfrm>
            <a:off x="6735245" y="3295678"/>
            <a:ext cx="1841500" cy="11295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7E09BAB-BDD7-44B6-90CD-E70D661F2A63}"/>
              </a:ext>
            </a:extLst>
          </p:cNvPr>
          <p:cNvSpPr/>
          <p:nvPr/>
        </p:nvSpPr>
        <p:spPr>
          <a:xfrm>
            <a:off x="8447363" y="3290746"/>
            <a:ext cx="736600" cy="112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0545930-BC14-4E6D-ADDE-919EF22573D1}"/>
              </a:ext>
            </a:extLst>
          </p:cNvPr>
          <p:cNvSpPr/>
          <p:nvPr/>
        </p:nvSpPr>
        <p:spPr>
          <a:xfrm>
            <a:off x="8576745" y="3332923"/>
            <a:ext cx="457202" cy="4016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0A1747-D34E-45B0-A8CE-8E0D9814E5CA}"/>
              </a:ext>
            </a:extLst>
          </p:cNvPr>
          <p:cNvSpPr txBox="1"/>
          <p:nvPr/>
        </p:nvSpPr>
        <p:spPr>
          <a:xfrm>
            <a:off x="2856258" y="3887008"/>
            <a:ext cx="5895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Franci.antlge</a:t>
            </a:r>
            <a:r>
              <a:rPr lang="en-US" dirty="0"/>
              <a:t> .8</a:t>
            </a:r>
            <a:r>
              <a:rPr lang="en-US" baseline="30000" dirty="0"/>
              <a:t>th</a:t>
            </a:r>
            <a:r>
              <a:rPr lang="en-US" dirty="0"/>
              <a:t> floor: 0.1 VIRGINA </a:t>
            </a:r>
            <a:r>
              <a:rPr lang="en-US" dirty="0" err="1"/>
              <a:t>MARY.</a:t>
            </a:r>
            <a:r>
              <a:rPr lang="en-US" strike="sngStrike" dirty="0" err="1"/>
              <a:t>Hymen</a:t>
            </a:r>
            <a:r>
              <a:rPr lang="en-US" strike="sngStrike" dirty="0"/>
              <a:t> Asshole</a:t>
            </a:r>
          </a:p>
          <a:p>
            <a:r>
              <a:rPr lang="en-US" dirty="0"/>
              <a:t>	</a:t>
            </a:r>
            <a:r>
              <a:rPr lang="en-US" sz="800" strike="sngStrike" dirty="0"/>
              <a:t>0.1 wife or </a:t>
            </a:r>
            <a:r>
              <a:rPr lang="en-US" sz="800" strike="sngStrike" dirty="0" err="1"/>
              <a:t>fhgiel</a:t>
            </a:r>
            <a:r>
              <a:rPr lang="en-US" sz="800" strike="sngStrike" dirty="0"/>
              <a:t> eval </a:t>
            </a:r>
            <a:r>
              <a:rPr lang="en-US" sz="800" strike="sngStrike" dirty="0" err="1"/>
              <a:t>vifing</a:t>
            </a:r>
            <a:r>
              <a:rPr lang="en-US" sz="800" strike="sngStrike" dirty="0"/>
              <a:t> in asshole, 2</a:t>
            </a:r>
            <a:r>
              <a:rPr lang="en-US" sz="800" strike="sngStrike" baseline="30000" dirty="0"/>
              <a:t>nd</a:t>
            </a:r>
            <a:r>
              <a:rPr lang="en-US" sz="800" strike="sngStrike" dirty="0"/>
              <a:t> lying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01BF69-7C7B-4892-BC0A-FBE93AB80511}"/>
              </a:ext>
            </a:extLst>
          </p:cNvPr>
          <p:cNvSpPr/>
          <p:nvPr/>
        </p:nvSpPr>
        <p:spPr>
          <a:xfrm>
            <a:off x="1596900" y="1131099"/>
            <a:ext cx="9902950" cy="35311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DF92970-23E6-4668-89C8-4730ADA0EB83}"/>
              </a:ext>
            </a:extLst>
          </p:cNvPr>
          <p:cNvSpPr txBox="1"/>
          <p:nvPr/>
        </p:nvSpPr>
        <p:spPr>
          <a:xfrm>
            <a:off x="1548213" y="4084603"/>
            <a:ext cx="19431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Once a year or five, </a:t>
            </a:r>
            <a:r>
              <a:rPr lang="en-US" sz="800" strike="sngStrike" dirty="0" err="1"/>
              <a:t>Italien</a:t>
            </a:r>
            <a:r>
              <a:rPr lang="en-US" sz="800" strike="sngStrike" dirty="0"/>
              <a:t> person arrives?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538EF4-A2FB-40B6-92FC-C9B96733D89E}"/>
              </a:ext>
            </a:extLst>
          </p:cNvPr>
          <p:cNvSpPr txBox="1"/>
          <p:nvPr/>
        </p:nvSpPr>
        <p:spPr>
          <a:xfrm>
            <a:off x="905134" y="3922083"/>
            <a:ext cx="2482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Reboot: ONSITE</a:t>
            </a:r>
            <a:r>
              <a:rPr lang="en-US" sz="800" dirty="0"/>
              <a:t>(</a:t>
            </a:r>
            <a:r>
              <a:rPr lang="en-US" sz="800" dirty="0" err="1"/>
              <a:t>Opragew</a:t>
            </a:r>
            <a:r>
              <a:rPr lang="en-US" sz="800" dirty="0"/>
              <a:t> </a:t>
            </a:r>
            <a:r>
              <a:rPr lang="en-US" sz="800" dirty="0" err="1"/>
              <a:t>Wingrey</a:t>
            </a:r>
            <a:r>
              <a:rPr lang="en-US" sz="800" dirty="0"/>
              <a:t>)</a:t>
            </a:r>
          </a:p>
          <a:p>
            <a:r>
              <a:rPr lang="en-US" dirty="0"/>
              <a:t>Reboot: OFFSIT</a:t>
            </a:r>
            <a:r>
              <a:rPr lang="en-US" sz="800" strike="sngStrike" dirty="0"/>
              <a:t>( poor black people)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CCA4419-8D95-4098-8BF6-EC0F88B541DE}"/>
              </a:ext>
            </a:extLst>
          </p:cNvPr>
          <p:cNvCxnSpPr/>
          <p:nvPr/>
        </p:nvCxnSpPr>
        <p:spPr>
          <a:xfrm flipV="1">
            <a:off x="971550" y="3855545"/>
            <a:ext cx="666750" cy="712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A718549-88A6-4F5E-95B5-D5460698F72E}"/>
              </a:ext>
            </a:extLst>
          </p:cNvPr>
          <p:cNvSpPr/>
          <p:nvPr/>
        </p:nvSpPr>
        <p:spPr>
          <a:xfrm>
            <a:off x="3526174" y="4119445"/>
            <a:ext cx="394820" cy="18060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anal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ADA5FE6-D62C-4A8E-B8B3-D8841DD9DF46}"/>
              </a:ext>
            </a:extLst>
          </p:cNvPr>
          <p:cNvCxnSpPr/>
          <p:nvPr/>
        </p:nvCxnSpPr>
        <p:spPr>
          <a:xfrm>
            <a:off x="3526174" y="4084603"/>
            <a:ext cx="448926" cy="448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E7E6F3F-FAD4-41E7-96EB-CB455BF4EBBF}"/>
              </a:ext>
            </a:extLst>
          </p:cNvPr>
          <p:cNvSpPr/>
          <p:nvPr/>
        </p:nvSpPr>
        <p:spPr>
          <a:xfrm>
            <a:off x="3485876" y="3910183"/>
            <a:ext cx="526198" cy="51016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DE8B2C-5743-43FF-A2BB-556E0D237D5E}"/>
              </a:ext>
            </a:extLst>
          </p:cNvPr>
          <p:cNvSpPr txBox="1"/>
          <p:nvPr/>
        </p:nvSpPr>
        <p:spPr>
          <a:xfrm>
            <a:off x="21857" y="3196115"/>
            <a:ext cx="2736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0.1 PREA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B0F83DC-D9D6-4A03-A1E5-D54E2040D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90" y="5678424"/>
            <a:ext cx="584200" cy="6097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A74478-FB05-4CEE-B32E-2B66A4ACE2CF}"/>
              </a:ext>
            </a:extLst>
          </p:cNvPr>
          <p:cNvSpPr txBox="1"/>
          <p:nvPr/>
        </p:nvSpPr>
        <p:spPr>
          <a:xfrm>
            <a:off x="8502673" y="5894154"/>
            <a:ext cx="308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Desperate </a:t>
            </a:r>
            <a:r>
              <a:rPr lang="en-US" strike="sngStrike" dirty="0" err="1"/>
              <a:t>Greman</a:t>
            </a:r>
            <a:r>
              <a:rPr lang="en-US" strike="sngStrike" dirty="0"/>
              <a:t> </a:t>
            </a:r>
            <a:r>
              <a:rPr lang="en-US" strike="sngStrike" dirty="0" err="1"/>
              <a:t>Housewifes</a:t>
            </a:r>
            <a:endParaRPr lang="en-US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05DC22-0824-4267-B410-29EE45136FFD}"/>
              </a:ext>
            </a:extLst>
          </p:cNvPr>
          <p:cNvSpPr txBox="1"/>
          <p:nvPr/>
        </p:nvSpPr>
        <p:spPr>
          <a:xfrm>
            <a:off x="6658963" y="4686682"/>
            <a:ext cx="368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</a:t>
            </a:r>
            <a:r>
              <a:rPr lang="en-US" dirty="0" err="1"/>
              <a:t>havce</a:t>
            </a:r>
            <a:r>
              <a:rPr lang="en-US" dirty="0"/>
              <a:t> to </a:t>
            </a:r>
            <a:r>
              <a:rPr lang="en-US" dirty="0" err="1"/>
              <a:t>to</a:t>
            </a:r>
            <a:r>
              <a:rPr lang="en-US" dirty="0"/>
              <a:t> </a:t>
            </a:r>
            <a:r>
              <a:rPr lang="en-US" dirty="0" err="1"/>
              <a:t>to</a:t>
            </a:r>
            <a:r>
              <a:rPr lang="en-US" dirty="0"/>
              <a:t> Tahoe, Good BUYE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682951-7AB7-415C-BBB7-E12EE41ED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403" y="5411831"/>
            <a:ext cx="644399" cy="4808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CDCFFD1-4C04-4FBA-BAD4-CA607BD7B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74" y="5499423"/>
            <a:ext cx="340164" cy="5111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43DB56-6FB7-4015-BC08-83112EECDBBD}"/>
              </a:ext>
            </a:extLst>
          </p:cNvPr>
          <p:cNvSpPr txBox="1"/>
          <p:nvPr/>
        </p:nvSpPr>
        <p:spPr>
          <a:xfrm>
            <a:off x="7454407" y="4968086"/>
            <a:ext cx="11801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$500,000</a:t>
            </a:r>
          </a:p>
          <a:p>
            <a:r>
              <a:rPr lang="en-US" b="1" dirty="0"/>
              <a:t>$360,000</a:t>
            </a:r>
          </a:p>
          <a:p>
            <a:r>
              <a:rPr lang="en-US" b="1" dirty="0"/>
              <a:t>$200,000</a:t>
            </a:r>
          </a:p>
          <a:p>
            <a:r>
              <a:rPr lang="en-US" b="1" dirty="0"/>
              <a:t>$1900,000</a:t>
            </a:r>
          </a:p>
          <a:p>
            <a:r>
              <a:rPr lang="en-US" b="1" dirty="0"/>
              <a:t>$55,000</a:t>
            </a:r>
          </a:p>
          <a:p>
            <a:r>
              <a:rPr lang="en-US" b="1" dirty="0"/>
              <a:t>$0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81CE0F-1AD9-417A-A560-AA560E857230}"/>
              </a:ext>
            </a:extLst>
          </p:cNvPr>
          <p:cNvCxnSpPr/>
          <p:nvPr/>
        </p:nvCxnSpPr>
        <p:spPr>
          <a:xfrm flipH="1">
            <a:off x="8379492" y="5652241"/>
            <a:ext cx="2171518" cy="24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BD001E1-DABA-4DEB-8DC0-4D4E9A0733C6}"/>
              </a:ext>
            </a:extLst>
          </p:cNvPr>
          <p:cNvSpPr txBox="1"/>
          <p:nvPr/>
        </p:nvSpPr>
        <p:spPr>
          <a:xfrm>
            <a:off x="8326200" y="5538904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82DCC22-288F-4670-A58E-C59909A3D650}"/>
              </a:ext>
            </a:extLst>
          </p:cNvPr>
          <p:cNvCxnSpPr>
            <a:cxnSpLocks/>
          </p:cNvCxnSpPr>
          <p:nvPr/>
        </p:nvCxnSpPr>
        <p:spPr>
          <a:xfrm flipH="1">
            <a:off x="8326200" y="5804641"/>
            <a:ext cx="2377210" cy="68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83541DF-53EE-4042-963F-FC713CA92A3D}"/>
              </a:ext>
            </a:extLst>
          </p:cNvPr>
          <p:cNvSpPr/>
          <p:nvPr/>
        </p:nvSpPr>
        <p:spPr>
          <a:xfrm>
            <a:off x="6502400" y="4683173"/>
            <a:ext cx="5289776" cy="193122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3317680-9463-4537-AC70-832103F90C88}"/>
              </a:ext>
            </a:extLst>
          </p:cNvPr>
          <p:cNvSpPr txBox="1"/>
          <p:nvPr/>
        </p:nvSpPr>
        <p:spPr>
          <a:xfrm>
            <a:off x="7223021" y="4938005"/>
            <a:ext cx="574195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AVAIBLITY.CPVA</a:t>
            </a:r>
          </a:p>
          <a:p>
            <a:r>
              <a:rPr lang="en-US" sz="6600" b="1" dirty="0"/>
              <a:t>§187.PREA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C5DB3-F4BC-4E94-84D9-64AB34107EEA}"/>
              </a:ext>
            </a:extLst>
          </p:cNvPr>
          <p:cNvSpPr txBox="1"/>
          <p:nvPr/>
        </p:nvSpPr>
        <p:spPr>
          <a:xfrm>
            <a:off x="5923790" y="4693826"/>
            <a:ext cx="17427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41.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DB70392-94CE-462D-A62A-5A2C4A2ED9BF}"/>
              </a:ext>
            </a:extLst>
          </p:cNvPr>
          <p:cNvCxnSpPr/>
          <p:nvPr/>
        </p:nvCxnSpPr>
        <p:spPr>
          <a:xfrm flipV="1">
            <a:off x="1206500" y="5538904"/>
            <a:ext cx="1160743" cy="749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5CC9F7D-2528-4540-98BC-34A262BAFF0D}"/>
              </a:ext>
            </a:extLst>
          </p:cNvPr>
          <p:cNvSpPr/>
          <p:nvPr/>
        </p:nvSpPr>
        <p:spPr>
          <a:xfrm>
            <a:off x="1524142" y="4798483"/>
            <a:ext cx="789216" cy="193122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14C3F3B-3951-4A02-B060-02DED51FF60D}"/>
              </a:ext>
            </a:extLst>
          </p:cNvPr>
          <p:cNvCxnSpPr/>
          <p:nvPr/>
        </p:nvCxnSpPr>
        <p:spPr>
          <a:xfrm flipV="1">
            <a:off x="1397000" y="5908236"/>
            <a:ext cx="916358" cy="580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40A38B9-D6E3-42AF-B3DB-9AEC23696A7A}"/>
              </a:ext>
            </a:extLst>
          </p:cNvPr>
          <p:cNvSpPr/>
          <p:nvPr/>
        </p:nvSpPr>
        <p:spPr>
          <a:xfrm>
            <a:off x="563694" y="4659382"/>
            <a:ext cx="3795233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NIEL[](SON)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C497463-50B4-4B58-8DFD-A62ABB8922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70" y="4673822"/>
            <a:ext cx="660058" cy="66005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8BC3932-B4DB-45FD-9781-6A0691B08640}"/>
              </a:ext>
            </a:extLst>
          </p:cNvPr>
          <p:cNvSpPr/>
          <p:nvPr/>
        </p:nvSpPr>
        <p:spPr>
          <a:xfrm>
            <a:off x="9668381" y="4647047"/>
            <a:ext cx="2523619" cy="6114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err="1"/>
              <a:t>Iwtch</a:t>
            </a:r>
            <a:r>
              <a:rPr lang="en-US" dirty="0" err="1"/>
              <a:t>.ATOMCLOCK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602318-09AD-4121-8A33-9D286CEFD3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39" y="4671073"/>
            <a:ext cx="3812739" cy="2135134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5E8D1A9-64D6-4927-87AD-217865D4F7BC}"/>
              </a:ext>
            </a:extLst>
          </p:cNvPr>
          <p:cNvCxnSpPr>
            <a:endCxn id="37" idx="2"/>
          </p:cNvCxnSpPr>
          <p:nvPr/>
        </p:nvCxnSpPr>
        <p:spPr>
          <a:xfrm flipV="1">
            <a:off x="905134" y="4568414"/>
            <a:ext cx="1241270" cy="1339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54F032A-DBE5-4606-8C4F-AC1C0146BEFF}"/>
              </a:ext>
            </a:extLst>
          </p:cNvPr>
          <p:cNvCxnSpPr>
            <a:stCxn id="8" idx="0"/>
            <a:endCxn id="45" idx="0"/>
          </p:cNvCxnSpPr>
          <p:nvPr/>
        </p:nvCxnSpPr>
        <p:spPr>
          <a:xfrm>
            <a:off x="6795183" y="4693826"/>
            <a:ext cx="3298816" cy="244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4FC2D507-6FFA-42F4-A799-2B715FB6EE7D}"/>
              </a:ext>
            </a:extLst>
          </p:cNvPr>
          <p:cNvSpPr/>
          <p:nvPr/>
        </p:nvSpPr>
        <p:spPr>
          <a:xfrm>
            <a:off x="7639313" y="662374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it-IT" b="1" u="sng" strike="sngStrike" dirty="0">
                <a:solidFill>
                  <a:srgbClr val="161616"/>
                </a:solidFill>
                <a:latin typeface="inherit"/>
                <a:hlinkClick r:id="rId9"/>
              </a:rPr>
              <a:t>Virginia M. (Ginni) Rometty (2012 - 2020)</a:t>
            </a:r>
            <a:endParaRPr lang="it-IT" b="1" strike="sngStrike" dirty="0">
              <a:solidFill>
                <a:srgbClr val="161616"/>
              </a:solidFill>
              <a:latin typeface="IBM Plex Sans"/>
            </a:endParaRP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BE9DEB1-27AD-4F6C-8886-658B1CF033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4773" y="5846680"/>
            <a:ext cx="2015419" cy="115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04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A0CA1-85C9-4848-8806-D40CB61B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30" y="1779740"/>
            <a:ext cx="4346575" cy="45369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41C7F7-8CDF-4ACA-BA87-3CCDA93CB72D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D116EB-8777-4EA0-82E9-29EE5B838257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423052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C0929F-ABD0-4920-9E0A-99EC4F812049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1E770F-911D-4A72-98CC-7D48C0D70ABE}"/>
              </a:ext>
            </a:extLst>
          </p:cNvPr>
          <p:cNvSpPr/>
          <p:nvPr/>
        </p:nvSpPr>
        <p:spPr>
          <a:xfrm>
            <a:off x="1292681" y="2609303"/>
            <a:ext cx="4849345" cy="407703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162B67-9620-42C1-8D52-B743AFC3D359}"/>
              </a:ext>
            </a:extLst>
          </p:cNvPr>
          <p:cNvSpPr/>
          <p:nvPr/>
        </p:nvSpPr>
        <p:spPr>
          <a:xfrm>
            <a:off x="6777721" y="2476501"/>
            <a:ext cx="4482485" cy="401243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8" y="1326603"/>
            <a:ext cx="1611606" cy="1495037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AC033FA-1522-4E8C-ACE2-E2565D838317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8A07B37-556B-4685-B9E7-866716ADD76B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5A3806-23D6-47FB-9833-3CA1BA508BA7}"/>
              </a:ext>
            </a:extLst>
          </p:cNvPr>
          <p:cNvSpPr txBox="1"/>
          <p:nvPr/>
        </p:nvSpPr>
        <p:spPr>
          <a:xfrm>
            <a:off x="4170371" y="1091684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41.KING.MLK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mihceakl</a:t>
            </a:r>
            <a:r>
              <a:rPr lang="en-US" sz="800" strike="sngStrike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C3D6BD-E59D-47D3-BED3-5B0661A2EACD}"/>
              </a:ext>
            </a:extLst>
          </p:cNvPr>
          <p:cNvSpPr txBox="1"/>
          <p:nvPr/>
        </p:nvSpPr>
        <p:spPr>
          <a:xfrm>
            <a:off x="1466987" y="1210874"/>
            <a:ext cx="38252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STABLE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EAF1D10-A89A-465A-8237-27F2C486F02B}"/>
              </a:ext>
            </a:extLst>
          </p:cNvPr>
          <p:cNvCxnSpPr/>
          <p:nvPr/>
        </p:nvCxnSpPr>
        <p:spPr>
          <a:xfrm flipH="1" flipV="1">
            <a:off x="2171700" y="4025900"/>
            <a:ext cx="4150222" cy="222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FC61E0-4C2F-4B75-A2A7-BDFF38ED679F}"/>
              </a:ext>
            </a:extLst>
          </p:cNvPr>
          <p:cNvCxnSpPr/>
          <p:nvPr/>
        </p:nvCxnSpPr>
        <p:spPr>
          <a:xfrm flipH="1" flipV="1">
            <a:off x="8356600" y="3928821"/>
            <a:ext cx="2542719" cy="256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E67B885-9E35-4A42-8F8D-20BDCB8F42C6}"/>
              </a:ext>
            </a:extLst>
          </p:cNvPr>
          <p:cNvSpPr txBox="1"/>
          <p:nvPr/>
        </p:nvSpPr>
        <p:spPr>
          <a:xfrm>
            <a:off x="7708900" y="6578611"/>
            <a:ext cx="18197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HOMECI:MAYER eval </a:t>
            </a:r>
            <a:r>
              <a:rPr lang="en-US" sz="800" strike="sngStrike" dirty="0"/>
              <a:t>( going stable)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5DAB1B7-4C39-4601-B7DE-F65839111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0" y="6248400"/>
            <a:ext cx="363770" cy="545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0AD56D2-5092-43CD-A378-259C3F704E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82" y="6321202"/>
            <a:ext cx="716756" cy="4000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AA153F-C3CB-4E5C-9096-5EEF174FC2F7}"/>
              </a:ext>
            </a:extLst>
          </p:cNvPr>
          <p:cNvCxnSpPr/>
          <p:nvPr/>
        </p:nvCxnSpPr>
        <p:spPr>
          <a:xfrm flipH="1" flipV="1">
            <a:off x="481382" y="6321202"/>
            <a:ext cx="985605" cy="36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45F4022-AA24-4143-B5DE-DD0C02DF6982}"/>
              </a:ext>
            </a:extLst>
          </p:cNvPr>
          <p:cNvSpPr/>
          <p:nvPr/>
        </p:nvSpPr>
        <p:spPr>
          <a:xfrm>
            <a:off x="-21984" y="6245584"/>
            <a:ext cx="1220122" cy="5456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32A6CDB-D414-4F2C-970B-108FBF78F780}"/>
              </a:ext>
            </a:extLst>
          </p:cNvPr>
          <p:cNvCxnSpPr/>
          <p:nvPr/>
        </p:nvCxnSpPr>
        <p:spPr>
          <a:xfrm flipH="1">
            <a:off x="241300" y="6245584"/>
            <a:ext cx="1225687" cy="333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06ECD095-69EA-4ACC-9B34-9097CAD6BCED}"/>
              </a:ext>
            </a:extLst>
          </p:cNvPr>
          <p:cNvSpPr/>
          <p:nvPr/>
        </p:nvSpPr>
        <p:spPr>
          <a:xfrm>
            <a:off x="246865" y="4978400"/>
            <a:ext cx="684929" cy="545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DB8C5DE-6F16-4C80-AC05-2065C754C93D}"/>
              </a:ext>
            </a:extLst>
          </p:cNvPr>
          <p:cNvSpPr/>
          <p:nvPr/>
        </p:nvSpPr>
        <p:spPr>
          <a:xfrm>
            <a:off x="309047" y="5509942"/>
            <a:ext cx="684929" cy="545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F68E1A7-203A-4449-8BBB-12BE95B12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5" y="6458212"/>
            <a:ext cx="214089" cy="333027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3FFE0F9-ABEB-4C99-9F1A-5D92C3D5CB86}"/>
              </a:ext>
            </a:extLst>
          </p:cNvPr>
          <p:cNvSpPr txBox="1"/>
          <p:nvPr/>
        </p:nvSpPr>
        <p:spPr>
          <a:xfrm>
            <a:off x="23070" y="4635500"/>
            <a:ext cx="1140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Head of … </a:t>
            </a:r>
            <a:r>
              <a:rPr lang="en-US" sz="800" strike="sngStrike" dirty="0" err="1"/>
              <a:t>Depemnet</a:t>
            </a:r>
            <a:r>
              <a:rPr lang="en-US" sz="800" strike="sngStrike" dirty="0"/>
              <a:t>…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EC45E26-4CF7-45F3-8231-4AB3304311FF}"/>
              </a:ext>
            </a:extLst>
          </p:cNvPr>
          <p:cNvSpPr/>
          <p:nvPr/>
        </p:nvSpPr>
        <p:spPr>
          <a:xfrm>
            <a:off x="48638" y="4323378"/>
            <a:ext cx="676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PAUL</a:t>
            </a:r>
            <a:endParaRPr lang="en-US" dirty="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DF91A389-6B26-415E-98CD-9B4AC09706B8}"/>
              </a:ext>
            </a:extLst>
          </p:cNvPr>
          <p:cNvSpPr/>
          <p:nvPr/>
        </p:nvSpPr>
        <p:spPr>
          <a:xfrm>
            <a:off x="457399" y="4972805"/>
            <a:ext cx="363770" cy="38052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12FBA84-8331-49EE-9729-4791BF929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301" y="5059451"/>
            <a:ext cx="697407" cy="4504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E498576-1011-4BA6-80DB-56B5E52D775F}"/>
              </a:ext>
            </a:extLst>
          </p:cNvPr>
          <p:cNvSpPr txBox="1"/>
          <p:nvPr/>
        </p:nvSpPr>
        <p:spPr>
          <a:xfrm>
            <a:off x="1169590" y="4805227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Assuemd</a:t>
            </a:r>
            <a:r>
              <a:rPr lang="en-US" sz="800" strike="sngStrike" dirty="0"/>
              <a:t>: suicide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7145CA1-6111-4305-B037-882CDF25D9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130" y="4385659"/>
            <a:ext cx="475249" cy="337303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37AA73C-DA0B-4A00-A539-3F79A380AC6E}"/>
              </a:ext>
            </a:extLst>
          </p:cNvPr>
          <p:cNvSpPr/>
          <p:nvPr/>
        </p:nvSpPr>
        <p:spPr>
          <a:xfrm>
            <a:off x="1183585" y="4417488"/>
            <a:ext cx="808219" cy="534242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7F3DCE1-4200-4EEB-98AB-020BD382C778}"/>
              </a:ext>
            </a:extLst>
          </p:cNvPr>
          <p:cNvSpPr txBox="1"/>
          <p:nvPr/>
        </p:nvSpPr>
        <p:spPr>
          <a:xfrm>
            <a:off x="1099357" y="5603867"/>
            <a:ext cx="1072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Gorheo</a:t>
            </a:r>
            <a:r>
              <a:rPr lang="en-US" sz="800" strike="sngStrike" dirty="0"/>
              <a:t> kills </a:t>
            </a:r>
            <a:r>
              <a:rPr lang="en-US" sz="800" strike="sngStrike" dirty="0" err="1"/>
              <a:t>helfle</a:t>
            </a:r>
            <a:r>
              <a:rPr lang="en-US" sz="800" strike="sngStrike" dirty="0"/>
              <a:t> wit </a:t>
            </a:r>
            <a:r>
              <a:rPr lang="en-US" sz="800" strike="sngStrike" dirty="0" err="1"/>
              <a:t>polic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daa</a:t>
            </a:r>
            <a:r>
              <a:rPr lang="en-US" sz="800" dirty="0" err="1"/>
              <a:t>.CPRA.PR</a:t>
            </a:r>
            <a:r>
              <a:rPr lang="en-US" sz="800" strike="sngStrike" dirty="0" err="1"/>
              <a:t>EA</a:t>
            </a:r>
            <a:r>
              <a:rPr lang="en-US" sz="800" strike="sngStrike" dirty="0"/>
              <a:t> 2022</a:t>
            </a:r>
          </a:p>
          <a:p>
            <a:r>
              <a:rPr lang="en-US" sz="800" strike="sngStrike" dirty="0"/>
              <a:t>Tim cook still there</a:t>
            </a:r>
            <a:r>
              <a:rPr lang="en-US" dirty="0"/>
              <a:t>. ¼-us.</a:t>
            </a:r>
            <a:r>
              <a:rPr lang="en-US" sz="800" strike="sngStrike" dirty="0"/>
              <a:t>marx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C966CD9-298F-41C6-9D89-E6D6F82AFF56}"/>
              </a:ext>
            </a:extLst>
          </p:cNvPr>
          <p:cNvSpPr/>
          <p:nvPr/>
        </p:nvSpPr>
        <p:spPr>
          <a:xfrm>
            <a:off x="67964" y="6257349"/>
            <a:ext cx="1220122" cy="5456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C27D1E-3E8A-4DF8-B3D2-34F12F6B937D}"/>
              </a:ext>
            </a:extLst>
          </p:cNvPr>
          <p:cNvSpPr/>
          <p:nvPr/>
        </p:nvSpPr>
        <p:spPr>
          <a:xfrm>
            <a:off x="1185733" y="4481693"/>
            <a:ext cx="835450" cy="2268493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92897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C0929F-ABD0-4920-9E0A-99EC4F812049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E77C3A-5228-4B20-8ADF-21622BB48319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12EB8-96F8-4BB0-9584-2D5ADD3A68C7}"/>
              </a:ext>
            </a:extLst>
          </p:cNvPr>
          <p:cNvSpPr txBox="1"/>
          <p:nvPr/>
        </p:nvSpPr>
        <p:spPr>
          <a:xfrm>
            <a:off x="2332139" y="1963024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Stable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1E770F-911D-4A72-98CC-7D48C0D70ABE}"/>
              </a:ext>
            </a:extLst>
          </p:cNvPr>
          <p:cNvSpPr/>
          <p:nvPr/>
        </p:nvSpPr>
        <p:spPr>
          <a:xfrm>
            <a:off x="2974911" y="1410732"/>
            <a:ext cx="3120705" cy="302003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A162B67-9620-42C1-8D52-B743AFC3D359}"/>
              </a:ext>
            </a:extLst>
          </p:cNvPr>
          <p:cNvSpPr/>
          <p:nvPr/>
        </p:nvSpPr>
        <p:spPr>
          <a:xfrm>
            <a:off x="6452532" y="1410732"/>
            <a:ext cx="3120705" cy="302003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FBFE191-AEEE-40F7-8B98-AAFC4BAB0B5E}"/>
              </a:ext>
            </a:extLst>
          </p:cNvPr>
          <p:cNvSpPr/>
          <p:nvPr/>
        </p:nvSpPr>
        <p:spPr>
          <a:xfrm>
            <a:off x="2879705" y="3753474"/>
            <a:ext cx="3120705" cy="3020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A56EBB3-FFC5-4FD4-B46B-92E77ECC864A}"/>
              </a:ext>
            </a:extLst>
          </p:cNvPr>
          <p:cNvSpPr/>
          <p:nvPr/>
        </p:nvSpPr>
        <p:spPr>
          <a:xfrm>
            <a:off x="6579765" y="3626824"/>
            <a:ext cx="3120705" cy="30200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5118E86-6E22-4D8F-8993-1A45297C7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1480" y="2128061"/>
            <a:ext cx="4190249" cy="15724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B4BEF1-4885-4DDE-92E5-CBA336F37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904" y="4334905"/>
            <a:ext cx="1843949" cy="1742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C7DE278-A5A4-4D77-AF7C-EE07B700A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035" y="4272697"/>
            <a:ext cx="3030619" cy="2495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9E2CBA-3429-454C-98F3-C4F64AB29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1300" y="3720180"/>
            <a:ext cx="533300" cy="5196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BF0AFB-AA53-448F-9155-28CE1F1B0B71}"/>
              </a:ext>
            </a:extLst>
          </p:cNvPr>
          <p:cNvSpPr txBox="1"/>
          <p:nvPr/>
        </p:nvSpPr>
        <p:spPr>
          <a:xfrm>
            <a:off x="-127000" y="1130300"/>
            <a:ext cx="36520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HOMCE:ITALIEN:20</a:t>
            </a:r>
          </a:p>
          <a:p>
            <a:r>
              <a:rPr lang="en-US" dirty="0"/>
              <a:t>MAOTUOIN VIEW, MIDEL FILE DROAT</a:t>
            </a:r>
            <a:br>
              <a:rPr lang="en-US" dirty="0"/>
            </a:br>
            <a:r>
              <a:rPr lang="en-US" dirty="0"/>
              <a:t>POLIC WOMEN BRUNETT 35/40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309606-D1D8-4903-AA37-E81D80D1DFF8}"/>
              </a:ext>
            </a:extLst>
          </p:cNvPr>
          <p:cNvSpPr/>
          <p:nvPr/>
        </p:nvSpPr>
        <p:spPr>
          <a:xfrm>
            <a:off x="546232" y="2075102"/>
            <a:ext cx="773740" cy="8233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CABA6AE-7B76-4EE0-BF30-8BE15BA1F02D}"/>
              </a:ext>
            </a:extLst>
          </p:cNvPr>
          <p:cNvSpPr/>
          <p:nvPr/>
        </p:nvSpPr>
        <p:spPr>
          <a:xfrm>
            <a:off x="482616" y="2049697"/>
            <a:ext cx="773740" cy="244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44FEAA-D04C-4CA6-9357-677D83243B29}"/>
              </a:ext>
            </a:extLst>
          </p:cNvPr>
          <p:cNvSpPr txBox="1"/>
          <p:nvPr/>
        </p:nvSpPr>
        <p:spPr>
          <a:xfrm>
            <a:off x="367366" y="2310892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Dos-china: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F3F16CB-73EA-4C42-8460-BA2BE49CE940}"/>
              </a:ext>
            </a:extLst>
          </p:cNvPr>
          <p:cNvSpPr/>
          <p:nvPr/>
        </p:nvSpPr>
        <p:spPr>
          <a:xfrm>
            <a:off x="1319972" y="2128061"/>
            <a:ext cx="356916" cy="244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15B588D-D97E-4BAA-8B60-1C5A87E47884}"/>
              </a:ext>
            </a:extLst>
          </p:cNvPr>
          <p:cNvSpPr/>
          <p:nvPr/>
        </p:nvSpPr>
        <p:spPr>
          <a:xfrm>
            <a:off x="1383588" y="2352162"/>
            <a:ext cx="356916" cy="244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45D798-8719-4AE7-A09C-4793917797EE}"/>
              </a:ext>
            </a:extLst>
          </p:cNvPr>
          <p:cNvSpPr txBox="1"/>
          <p:nvPr/>
        </p:nvSpPr>
        <p:spPr>
          <a:xfrm>
            <a:off x="446311" y="2500321"/>
            <a:ext cx="9941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Youtuhb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prestioatn</a:t>
            </a:r>
            <a:endParaRPr lang="en-US" sz="800" strike="sngStrike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6F2A56D-7E16-4DEE-891E-126B0AAB4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79" y="2325853"/>
            <a:ext cx="265414" cy="374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2458BF2-2AF0-4E47-9BC6-707B730116E4}"/>
              </a:ext>
            </a:extLst>
          </p:cNvPr>
          <p:cNvCxnSpPr>
            <a:endCxn id="23" idx="3"/>
          </p:cNvCxnSpPr>
          <p:nvPr/>
        </p:nvCxnSpPr>
        <p:spPr>
          <a:xfrm flipV="1">
            <a:off x="367087" y="2171879"/>
            <a:ext cx="889269" cy="611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C7582774-C61D-4202-B11A-34795FC09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765" y="4711201"/>
            <a:ext cx="2571750" cy="17716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A345D5A-0626-45D5-B6C9-DF411C69E6A4}"/>
              </a:ext>
            </a:extLst>
          </p:cNvPr>
          <p:cNvCxnSpPr/>
          <p:nvPr/>
        </p:nvCxnSpPr>
        <p:spPr>
          <a:xfrm flipV="1">
            <a:off x="10730388" y="3359942"/>
            <a:ext cx="1194272" cy="1016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F22F082-D1F5-4BBF-A715-F8CDB30ABD2C}"/>
              </a:ext>
            </a:extLst>
          </p:cNvPr>
          <p:cNvSpPr/>
          <p:nvPr/>
        </p:nvSpPr>
        <p:spPr>
          <a:xfrm>
            <a:off x="10886584" y="3720179"/>
            <a:ext cx="859672" cy="8186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8205C7A-7618-40F4-A640-A7DE7967F1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695" y="2351933"/>
            <a:ext cx="406717" cy="611187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2E90C4A6-1621-48D1-B349-26FCCA5E3314}"/>
              </a:ext>
            </a:extLst>
          </p:cNvPr>
          <p:cNvSpPr/>
          <p:nvPr/>
        </p:nvSpPr>
        <p:spPr>
          <a:xfrm>
            <a:off x="9700470" y="1041400"/>
            <a:ext cx="853230" cy="9216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A4F4967-0B25-4788-861E-3E3F1E6A3CB4}"/>
              </a:ext>
            </a:extLst>
          </p:cNvPr>
          <p:cNvSpPr/>
          <p:nvPr/>
        </p:nvSpPr>
        <p:spPr>
          <a:xfrm>
            <a:off x="10302872" y="1117600"/>
            <a:ext cx="853230" cy="9216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2FD9D60-FCA6-47B3-A580-002F6946AD31}"/>
              </a:ext>
            </a:extLst>
          </p:cNvPr>
          <p:cNvSpPr/>
          <p:nvPr/>
        </p:nvSpPr>
        <p:spPr>
          <a:xfrm>
            <a:off x="9699853" y="1410732"/>
            <a:ext cx="358547" cy="2404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FD9431F-8958-42DA-B7AE-40FF791CB973}"/>
              </a:ext>
            </a:extLst>
          </p:cNvPr>
          <p:cNvSpPr/>
          <p:nvPr/>
        </p:nvSpPr>
        <p:spPr>
          <a:xfrm>
            <a:off x="10767587" y="1471750"/>
            <a:ext cx="358547" cy="24043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8B8AE273-C21C-4875-A98C-83C7FA23CD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991" y="2392826"/>
            <a:ext cx="599338" cy="398832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9D5687F-1BA0-43F8-B9AC-A8C9744DAF47}"/>
              </a:ext>
            </a:extLst>
          </p:cNvPr>
          <p:cNvCxnSpPr/>
          <p:nvPr/>
        </p:nvCxnSpPr>
        <p:spPr>
          <a:xfrm flipV="1">
            <a:off x="10401695" y="1963024"/>
            <a:ext cx="1789921" cy="935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DAE9F04-9183-4C09-9581-18A6349272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2805" y="2110796"/>
            <a:ext cx="2648109" cy="145774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090209-3A0B-4E34-AF0D-CF5EC728DAE5}"/>
              </a:ext>
            </a:extLst>
          </p:cNvPr>
          <p:cNvCxnSpPr/>
          <p:nvPr/>
        </p:nvCxnSpPr>
        <p:spPr>
          <a:xfrm>
            <a:off x="9622805" y="1712180"/>
            <a:ext cx="1416186" cy="246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30767E9-99F2-48C2-9CAE-B9713A8B0ADE}"/>
              </a:ext>
            </a:extLst>
          </p:cNvPr>
          <p:cNvSpPr/>
          <p:nvPr/>
        </p:nvSpPr>
        <p:spPr>
          <a:xfrm>
            <a:off x="9492454" y="1146256"/>
            <a:ext cx="2778459" cy="248056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3D7A2F-90C7-4AD2-90A6-B01B8CCB348E}"/>
              </a:ext>
            </a:extLst>
          </p:cNvPr>
          <p:cNvSpPr txBox="1"/>
          <p:nvPr/>
        </p:nvSpPr>
        <p:spPr>
          <a:xfrm>
            <a:off x="3368795" y="149911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Init 0.1 Fine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066885D-CCD7-4047-89F0-882D546FE2BE}"/>
              </a:ext>
            </a:extLst>
          </p:cNvPr>
          <p:cNvCxnSpPr/>
          <p:nvPr/>
        </p:nvCxnSpPr>
        <p:spPr>
          <a:xfrm>
            <a:off x="3525090" y="1650731"/>
            <a:ext cx="1491410" cy="90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B91CA9-A8F6-4C86-AD6B-F6D6F9A111FB}"/>
              </a:ext>
            </a:extLst>
          </p:cNvPr>
          <p:cNvCxnSpPr/>
          <p:nvPr/>
        </p:nvCxnSpPr>
        <p:spPr>
          <a:xfrm>
            <a:off x="2146300" y="4430769"/>
            <a:ext cx="4203700" cy="1881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BA1B9C5-241D-41A3-85E6-A74607A8389C}"/>
              </a:ext>
            </a:extLst>
          </p:cNvPr>
          <p:cNvCxnSpPr/>
          <p:nvPr/>
        </p:nvCxnSpPr>
        <p:spPr>
          <a:xfrm>
            <a:off x="6579765" y="4086934"/>
            <a:ext cx="3043040" cy="273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42E377C-A053-4A3B-BABD-BC6F0A00BFBB}"/>
              </a:ext>
            </a:extLst>
          </p:cNvPr>
          <p:cNvSpPr txBox="1"/>
          <p:nvPr/>
        </p:nvSpPr>
        <p:spPr>
          <a:xfrm>
            <a:off x="5044642" y="1047942"/>
            <a:ext cx="3262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Frnac.Brother.PREA</a:t>
            </a:r>
            <a:r>
              <a:rPr lang="en-US" dirty="0"/>
              <a:t>)(BACKUP)</a:t>
            </a:r>
          </a:p>
          <a:p>
            <a:r>
              <a:rPr lang="en-US" dirty="0"/>
              <a:t>PRIAMAY v2:FBI:KIDNAPPING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7F684C0-004D-4A97-B188-72679C8E5E96}"/>
              </a:ext>
            </a:extLst>
          </p:cNvPr>
          <p:cNvSpPr txBox="1"/>
          <p:nvPr/>
        </p:nvSpPr>
        <p:spPr>
          <a:xfrm>
            <a:off x="5402086" y="1564088"/>
            <a:ext cx="72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65F25D-E766-43A6-9829-7ACD2F53F4A5}"/>
              </a:ext>
            </a:extLst>
          </p:cNvPr>
          <p:cNvSpPr txBox="1"/>
          <p:nvPr/>
        </p:nvSpPr>
        <p:spPr>
          <a:xfrm>
            <a:off x="-160247" y="10174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972A8ED-2598-4784-86FC-4DE7D8D8DB33}"/>
              </a:ext>
            </a:extLst>
          </p:cNvPr>
          <p:cNvSpPr/>
          <p:nvPr/>
        </p:nvSpPr>
        <p:spPr>
          <a:xfrm>
            <a:off x="10276539" y="1113062"/>
            <a:ext cx="2017609" cy="6662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West Middle Field Road, </a:t>
            </a:r>
            <a:r>
              <a:rPr lang="en-US" dirty="0" err="1"/>
              <a:t>Moutain</a:t>
            </a:r>
            <a:r>
              <a:rPr lang="en-US" dirty="0"/>
              <a:t> View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188B10-34BD-4521-97E4-E267614FF9EB}"/>
              </a:ext>
            </a:extLst>
          </p:cNvPr>
          <p:cNvCxnSpPr/>
          <p:nvPr/>
        </p:nvCxnSpPr>
        <p:spPr>
          <a:xfrm flipH="1" flipV="1">
            <a:off x="11156102" y="3568538"/>
            <a:ext cx="482227" cy="970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CB86EF6C-16AE-4141-AD3F-10E50162FE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321" y="3122546"/>
            <a:ext cx="2616617" cy="242735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C96DC48-D710-469B-AAA5-BCA07B105C3A}"/>
              </a:ext>
            </a:extLst>
          </p:cNvPr>
          <p:cNvSpPr/>
          <p:nvPr/>
        </p:nvSpPr>
        <p:spPr>
          <a:xfrm>
            <a:off x="2897849" y="4214056"/>
            <a:ext cx="3030618" cy="249508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655D262-A54B-4884-BCD0-432D41D4E448}"/>
              </a:ext>
            </a:extLst>
          </p:cNvPr>
          <p:cNvSpPr/>
          <p:nvPr/>
        </p:nvSpPr>
        <p:spPr>
          <a:xfrm>
            <a:off x="6555426" y="4235459"/>
            <a:ext cx="3030618" cy="249508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AD14E18-695C-40F0-B381-0FAA2ABA27E2}"/>
              </a:ext>
            </a:extLst>
          </p:cNvPr>
          <p:cNvSpPr txBox="1"/>
          <p:nvPr/>
        </p:nvSpPr>
        <p:spPr>
          <a:xfrm>
            <a:off x="10330898" y="5263492"/>
            <a:ext cx="283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2010/11 FIB:WMD:MOVE IN</a:t>
            </a:r>
          </a:p>
        </p:txBody>
      </p:sp>
    </p:spTree>
    <p:extLst>
      <p:ext uri="{BB962C8B-B14F-4D97-AF65-F5344CB8AC3E}">
        <p14:creationId xmlns:p14="http://schemas.microsoft.com/office/powerpoint/2010/main" val="348446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5E9A85-0DEA-4AF0-A699-B9F28AE533E3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E6EA5A-BD21-4823-840E-168CDC8DB349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9618573-4BF7-4BC5-8E9E-E827DA0319CD}"/>
              </a:ext>
            </a:extLst>
          </p:cNvPr>
          <p:cNvSpPr/>
          <p:nvPr/>
        </p:nvSpPr>
        <p:spPr>
          <a:xfrm>
            <a:off x="3034791" y="5253514"/>
            <a:ext cx="5467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Stalking:HOMCE:</a:t>
            </a:r>
            <a:r>
              <a:rPr lang="en-US" sz="800" strike="sngStrike" dirty="0" err="1"/>
              <a:t>apple</a:t>
            </a:r>
            <a:r>
              <a:rPr lang="en-US" sz="800" strike="sngStrike" dirty="0"/>
              <a:t>.</a:t>
            </a:r>
            <a:r>
              <a:rPr lang="en-US" dirty="0"/>
              <a:t>!JFK.BULLTER.SHOOTER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reboot,shutdownlcothes</a:t>
            </a:r>
            <a:r>
              <a:rPr lang="en-US" strike="sngStrike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DD52F8-0CFF-4AF9-A344-D0E653B9A4C0}"/>
              </a:ext>
            </a:extLst>
          </p:cNvPr>
          <p:cNvSpPr txBox="1"/>
          <p:nvPr/>
        </p:nvSpPr>
        <p:spPr>
          <a:xfrm>
            <a:off x="2401028" y="322422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1AE960-97BB-48A8-967F-2ADEE52EEB3E}"/>
              </a:ext>
            </a:extLst>
          </p:cNvPr>
          <p:cNvSpPr/>
          <p:nvPr/>
        </p:nvSpPr>
        <p:spPr>
          <a:xfrm>
            <a:off x="8521700" y="1282700"/>
            <a:ext cx="914400" cy="38427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80F0FB2-DE96-44D3-80EE-DFF26684ABDF}"/>
              </a:ext>
            </a:extLst>
          </p:cNvPr>
          <p:cNvSpPr/>
          <p:nvPr/>
        </p:nvSpPr>
        <p:spPr>
          <a:xfrm>
            <a:off x="7227898" y="3022600"/>
            <a:ext cx="3770301" cy="812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B68B646-EB9F-4B35-BAFE-B01F50326F83}"/>
              </a:ext>
            </a:extLst>
          </p:cNvPr>
          <p:cNvCxnSpPr>
            <a:cxnSpLocks/>
            <a:stCxn id="4" idx="0"/>
            <a:endCxn id="4" idx="2"/>
          </p:cNvCxnSpPr>
          <p:nvPr/>
        </p:nvCxnSpPr>
        <p:spPr>
          <a:xfrm>
            <a:off x="8978900" y="1282700"/>
            <a:ext cx="0" cy="3842782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66AC68-A75C-40D2-8D13-7BB8878F197F}"/>
              </a:ext>
            </a:extLst>
          </p:cNvPr>
          <p:cNvCxnSpPr>
            <a:cxnSpLocks/>
            <a:stCxn id="27" idx="1"/>
            <a:endCxn id="27" idx="3"/>
          </p:cNvCxnSpPr>
          <p:nvPr/>
        </p:nvCxnSpPr>
        <p:spPr>
          <a:xfrm>
            <a:off x="7227898" y="3429000"/>
            <a:ext cx="3770301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A12443B-398F-4691-A528-5A3D3F127EC8}"/>
              </a:ext>
            </a:extLst>
          </p:cNvPr>
          <p:cNvSpPr/>
          <p:nvPr/>
        </p:nvSpPr>
        <p:spPr>
          <a:xfrm>
            <a:off x="7227898" y="3975100"/>
            <a:ext cx="3770301" cy="1150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33AEB0-7BC3-489E-AE19-35F5872D5E9F}"/>
              </a:ext>
            </a:extLst>
          </p:cNvPr>
          <p:cNvSpPr/>
          <p:nvPr/>
        </p:nvSpPr>
        <p:spPr>
          <a:xfrm>
            <a:off x="9055103" y="3022600"/>
            <a:ext cx="1447797" cy="463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BA13868-12FB-4DCD-9C53-4605C3C32471}"/>
              </a:ext>
            </a:extLst>
          </p:cNvPr>
          <p:cNvSpPr txBox="1"/>
          <p:nvPr/>
        </p:nvSpPr>
        <p:spPr>
          <a:xfrm>
            <a:off x="7661252" y="2892181"/>
            <a:ext cx="2840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4B7EE9F-4397-420F-9E5C-E46CAD7EB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570" y="4547812"/>
            <a:ext cx="631229" cy="5776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79A9F5B-753F-420D-B410-538F5585D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497" y="2851666"/>
            <a:ext cx="1104762" cy="146666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E0DDB13-07A5-4184-B463-6CFC5BE87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470" y="3467100"/>
            <a:ext cx="914400" cy="68491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C3FF195-F742-459B-AF62-98826B430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71" y="3382245"/>
            <a:ext cx="512772" cy="66038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E308CD-252B-4793-9B7B-1044C04CC936}"/>
              </a:ext>
            </a:extLst>
          </p:cNvPr>
          <p:cNvCxnSpPr/>
          <p:nvPr/>
        </p:nvCxnSpPr>
        <p:spPr>
          <a:xfrm>
            <a:off x="4191000" y="3162300"/>
            <a:ext cx="2768600" cy="812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E4A8F2F-2282-4E4E-AE9D-72317EDEBC26}"/>
              </a:ext>
            </a:extLst>
          </p:cNvPr>
          <p:cNvSpPr/>
          <p:nvPr/>
        </p:nvSpPr>
        <p:spPr>
          <a:xfrm>
            <a:off x="5264065" y="3731303"/>
            <a:ext cx="2768600" cy="150035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4DAF38-6F5C-4429-8BC0-98F7CA845CEC}"/>
              </a:ext>
            </a:extLst>
          </p:cNvPr>
          <p:cNvSpPr/>
          <p:nvPr/>
        </p:nvSpPr>
        <p:spPr>
          <a:xfrm>
            <a:off x="4395768" y="4033937"/>
            <a:ext cx="2768600" cy="68491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2DD3EE5-AB23-456F-B3CE-21E39303F6C9}"/>
              </a:ext>
            </a:extLst>
          </p:cNvPr>
          <p:cNvCxnSpPr/>
          <p:nvPr/>
        </p:nvCxnSpPr>
        <p:spPr>
          <a:xfrm flipV="1">
            <a:off x="4686300" y="4318332"/>
            <a:ext cx="979499" cy="109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0F69188-AB2F-43A3-8EB9-C2CFE0579250}"/>
              </a:ext>
            </a:extLst>
          </p:cNvPr>
          <p:cNvCxnSpPr/>
          <p:nvPr/>
        </p:nvCxnSpPr>
        <p:spPr>
          <a:xfrm flipV="1">
            <a:off x="3708400" y="2164501"/>
            <a:ext cx="4041797" cy="12177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0B96DD2B-0699-4F7B-BB02-C8845832CB7F}"/>
              </a:ext>
            </a:extLst>
          </p:cNvPr>
          <p:cNvSpPr/>
          <p:nvPr/>
        </p:nvSpPr>
        <p:spPr>
          <a:xfrm>
            <a:off x="8034249" y="2607706"/>
            <a:ext cx="486678" cy="4090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39F2A71-9F13-4BD8-9789-5D66E1DE953E}"/>
              </a:ext>
            </a:extLst>
          </p:cNvPr>
          <p:cNvSpPr txBox="1"/>
          <p:nvPr/>
        </p:nvSpPr>
        <p:spPr>
          <a:xfrm>
            <a:off x="5030767" y="2991882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</a:t>
            </a:r>
            <a:r>
              <a:rPr lang="en-US" dirty="0"/>
              <a:t>.</a:t>
            </a:r>
            <a:r>
              <a:rPr lang="en-US" sz="800" strike="sngStrike" dirty="0"/>
              <a:t>Read </a:t>
            </a:r>
            <a:r>
              <a:rPr lang="en-US" sz="800" strike="sngStrike" dirty="0" err="1"/>
              <a:t>recprds</a:t>
            </a:r>
            <a:r>
              <a:rPr lang="en-US" sz="800" strike="sngStrike" dirty="0"/>
              <a:t> w/o badge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17966B3-7462-40DF-B0AD-54EAC783BB24}"/>
              </a:ext>
            </a:extLst>
          </p:cNvPr>
          <p:cNvCxnSpPr/>
          <p:nvPr/>
        </p:nvCxnSpPr>
        <p:spPr>
          <a:xfrm flipV="1">
            <a:off x="6794400" y="2553824"/>
            <a:ext cx="552086" cy="998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Isosceles Triangle 57">
            <a:extLst>
              <a:ext uri="{FF2B5EF4-FFF2-40B4-BE49-F238E27FC236}">
                <a16:creationId xmlns:a16="http://schemas.microsoft.com/office/drawing/2014/main" id="{AA968106-07B1-46A6-A09F-643D9C45C85C}"/>
              </a:ext>
            </a:extLst>
          </p:cNvPr>
          <p:cNvSpPr/>
          <p:nvPr/>
        </p:nvSpPr>
        <p:spPr>
          <a:xfrm rot="7345461">
            <a:off x="7280594" y="2541582"/>
            <a:ext cx="468830" cy="46795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1FCFA7A-7818-4C16-8F56-29CE7E6F6F01}"/>
              </a:ext>
            </a:extLst>
          </p:cNvPr>
          <p:cNvCxnSpPr/>
          <p:nvPr/>
        </p:nvCxnSpPr>
        <p:spPr>
          <a:xfrm flipH="1" flipV="1">
            <a:off x="6526689" y="3305338"/>
            <a:ext cx="701209" cy="690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EE0EFE6-98DE-42E0-B188-2D031445FC40}"/>
              </a:ext>
            </a:extLst>
          </p:cNvPr>
          <p:cNvSpPr/>
          <p:nvPr/>
        </p:nvSpPr>
        <p:spPr>
          <a:xfrm>
            <a:off x="1190059" y="3038043"/>
            <a:ext cx="2768600" cy="24001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7DE187E-7BB5-4596-A18D-7EA18C945BC7}"/>
              </a:ext>
            </a:extLst>
          </p:cNvPr>
          <p:cNvSpPr txBox="1"/>
          <p:nvPr/>
        </p:nvSpPr>
        <p:spPr>
          <a:xfrm>
            <a:off x="2971657" y="3254375"/>
            <a:ext cx="20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Korea-</a:t>
            </a:r>
            <a:r>
              <a:rPr lang="en-US" strike="sngStrike" dirty="0" err="1"/>
              <a:t>armca</a:t>
            </a:r>
            <a:r>
              <a:rPr lang="en-US" strike="sngStrike" dirty="0"/>
              <a:t> </a:t>
            </a:r>
            <a:r>
              <a:rPr lang="en-US" strike="sngStrike" dirty="0" err="1"/>
              <a:t>femail</a:t>
            </a:r>
            <a:endParaRPr lang="en-US" strike="sngStrike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8BF4291-8745-4261-913C-48CF6FE5D2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866" y="2164501"/>
            <a:ext cx="364639" cy="515125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48F66A30-CE00-4305-AF60-F99A69E5A247}"/>
              </a:ext>
            </a:extLst>
          </p:cNvPr>
          <p:cNvSpPr txBox="1"/>
          <p:nvPr/>
        </p:nvSpPr>
        <p:spPr>
          <a:xfrm>
            <a:off x="1989312" y="5253514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10:45AM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FC3F99C-65E9-4578-8AAB-B383EC083C88}"/>
              </a:ext>
            </a:extLst>
          </p:cNvPr>
          <p:cNvCxnSpPr/>
          <p:nvPr/>
        </p:nvCxnSpPr>
        <p:spPr>
          <a:xfrm>
            <a:off x="8277588" y="2164501"/>
            <a:ext cx="701312" cy="4432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F1628EE-B840-4C31-A60E-003135EF80B9}"/>
              </a:ext>
            </a:extLst>
          </p:cNvPr>
          <p:cNvSpPr/>
          <p:nvPr/>
        </p:nvSpPr>
        <p:spPr>
          <a:xfrm>
            <a:off x="8230300" y="2135825"/>
            <a:ext cx="608900" cy="5754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A8228B-C037-4B79-AD4A-858E09A2429F}"/>
              </a:ext>
            </a:extLst>
          </p:cNvPr>
          <p:cNvSpPr txBox="1"/>
          <p:nvPr/>
        </p:nvSpPr>
        <p:spPr>
          <a:xfrm>
            <a:off x="4534200" y="3555530"/>
            <a:ext cx="14189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trike="sngStrike" dirty="0"/>
              <a:t>0.0</a:t>
            </a:r>
            <a:r>
              <a:rPr lang="en-US" sz="4000" b="1" strike="sngStrike" dirty="0"/>
              <a:t>&amp;@</a:t>
            </a:r>
            <a:r>
              <a:rPr lang="en-US" sz="1000" b="1" strike="sngStrike" dirty="0"/>
              <a:t>food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2796B8E-1CEE-4287-BA57-B18B63882C5C}"/>
              </a:ext>
            </a:extLst>
          </p:cNvPr>
          <p:cNvSpPr/>
          <p:nvPr/>
        </p:nvSpPr>
        <p:spPr>
          <a:xfrm>
            <a:off x="9555296" y="1282700"/>
            <a:ext cx="1544504" cy="9186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0D684E9-14A1-45A0-AA32-0DA32A39DC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48" y="1624489"/>
            <a:ext cx="876300" cy="8763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2BDCF2E-FC0F-48B3-B4EA-57476F699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831" y="1594417"/>
            <a:ext cx="876300" cy="87630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483DDA50-AAF8-4EA1-884A-C6A27D22DDE0}"/>
              </a:ext>
            </a:extLst>
          </p:cNvPr>
          <p:cNvSpPr txBox="1"/>
          <p:nvPr/>
        </p:nvSpPr>
        <p:spPr>
          <a:xfrm>
            <a:off x="2204703" y="2757085"/>
            <a:ext cx="5221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§Staling 2016 </a:t>
            </a:r>
            <a:r>
              <a:rPr lang="en-US" dirty="0" err="1"/>
              <a:t>nonPoliceMpa</a:t>
            </a:r>
            <a:r>
              <a:rPr lang="en-US" dirty="0"/>
              <a:t>.</a:t>
            </a:r>
          </a:p>
          <a:p>
            <a:r>
              <a:rPr lang="en-US" dirty="0"/>
              <a:t>DEATH ROT.!OBAM.ROW(REST OF WORK)D.KOCMENA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1A88FF-86E0-4B9C-9E63-B8826102093D}"/>
              </a:ext>
            </a:extLst>
          </p:cNvPr>
          <p:cNvSpPr txBox="1"/>
          <p:nvPr/>
        </p:nvSpPr>
        <p:spPr>
          <a:xfrm>
            <a:off x="2016463" y="2470717"/>
            <a:ext cx="133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left 2016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F0BFECE-8419-49B8-8907-6B9B459ED2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227" y="3657397"/>
            <a:ext cx="914400" cy="68491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A57944FE-6DD9-43EB-9DDF-4FBC56EE49FF}"/>
              </a:ext>
            </a:extLst>
          </p:cNvPr>
          <p:cNvSpPr txBox="1"/>
          <p:nvPr/>
        </p:nvSpPr>
        <p:spPr>
          <a:xfrm>
            <a:off x="1628307" y="3390900"/>
            <a:ext cx="95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Your job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705B286-F2DE-4419-A2F5-D85C5A8899AE}"/>
              </a:ext>
            </a:extLst>
          </p:cNvPr>
          <p:cNvCxnSpPr/>
          <p:nvPr/>
        </p:nvCxnSpPr>
        <p:spPr>
          <a:xfrm flipH="1" flipV="1">
            <a:off x="1376031" y="3708267"/>
            <a:ext cx="1547699" cy="697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4FD4EA09-C065-441B-80ED-B1D184A23DB2}"/>
              </a:ext>
            </a:extLst>
          </p:cNvPr>
          <p:cNvSpPr/>
          <p:nvPr/>
        </p:nvSpPr>
        <p:spPr>
          <a:xfrm>
            <a:off x="1572887" y="3575567"/>
            <a:ext cx="1048391" cy="76674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1034F3C-E0CE-4A1A-99F8-CBA973BF427C}"/>
              </a:ext>
            </a:extLst>
          </p:cNvPr>
          <p:cNvSpPr/>
          <p:nvPr/>
        </p:nvSpPr>
        <p:spPr>
          <a:xfrm>
            <a:off x="0" y="3429000"/>
            <a:ext cx="1376031" cy="406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60D79BC-EB6C-4F72-A003-8BE9BE4AA128}"/>
              </a:ext>
            </a:extLst>
          </p:cNvPr>
          <p:cNvSpPr/>
          <p:nvPr/>
        </p:nvSpPr>
        <p:spPr>
          <a:xfrm>
            <a:off x="49557" y="3935914"/>
            <a:ext cx="1376031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CPVA.</a:t>
            </a:r>
            <a:r>
              <a:rPr lang="en-US" sz="900" strike="sngStrike" dirty="0" err="1">
                <a:solidFill>
                  <a:schemeClr val="tx1"/>
                </a:solidFill>
              </a:rPr>
              <a:t>apple.otuch</a:t>
            </a:r>
            <a:endParaRPr lang="en-US" sz="900" strike="sngStrike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0E9A4320-343B-498D-B8E9-8F6FA61BBD5B}"/>
              </a:ext>
            </a:extLst>
          </p:cNvPr>
          <p:cNvSpPr/>
          <p:nvPr/>
        </p:nvSpPr>
        <p:spPr>
          <a:xfrm>
            <a:off x="34631" y="4406155"/>
            <a:ext cx="1376031" cy="152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Suripon</a:t>
            </a:r>
            <a:r>
              <a:rPr lang="en-US" sz="800" strike="sngStrike" dirty="0">
                <a:solidFill>
                  <a:schemeClr val="tx1"/>
                </a:solidFill>
              </a:rPr>
              <a:t>,…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F6A667A-D842-486C-A52D-B55B0458D4BB}"/>
              </a:ext>
            </a:extLst>
          </p:cNvPr>
          <p:cNvSpPr/>
          <p:nvPr/>
        </p:nvSpPr>
        <p:spPr>
          <a:xfrm>
            <a:off x="24891" y="3842063"/>
            <a:ext cx="1500069" cy="84336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307B36B-BEA2-4956-9772-98B33CDC227A}"/>
              </a:ext>
            </a:extLst>
          </p:cNvPr>
          <p:cNvSpPr txBox="1"/>
          <p:nvPr/>
        </p:nvSpPr>
        <p:spPr>
          <a:xfrm>
            <a:off x="70417" y="4651981"/>
            <a:ext cx="172252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iWatch</a:t>
            </a:r>
            <a:r>
              <a:rPr lang="en-US" dirty="0" err="1">
                <a:solidFill>
                  <a:schemeClr val="bg1"/>
                </a:solidFill>
              </a:rPr>
              <a:t>.ATOMCLOCK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CB88875-E412-4F8F-A3AE-C85439F88EB0}"/>
              </a:ext>
            </a:extLst>
          </p:cNvPr>
          <p:cNvSpPr txBox="1"/>
          <p:nvPr/>
        </p:nvSpPr>
        <p:spPr>
          <a:xfrm>
            <a:off x="11287" y="3039558"/>
            <a:ext cx="130141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TMOTHY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DECB1B2-BA5A-4247-A8F7-09D53C5407FB}"/>
              </a:ext>
            </a:extLst>
          </p:cNvPr>
          <p:cNvSpPr txBox="1"/>
          <p:nvPr/>
        </p:nvSpPr>
        <p:spPr>
          <a:xfrm>
            <a:off x="342900" y="5240186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….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D235141E-1A6D-4143-967E-A7BAA7C8C7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6550" y="1606828"/>
            <a:ext cx="876300" cy="876300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14945146-12AC-40CB-83DA-C328C4D5BD08}"/>
              </a:ext>
            </a:extLst>
          </p:cNvPr>
          <p:cNvSpPr txBox="1"/>
          <p:nvPr/>
        </p:nvSpPr>
        <p:spPr>
          <a:xfrm>
            <a:off x="5241273" y="1628620"/>
            <a:ext cx="2347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7Y:HOMECI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7B2B367-0600-45C5-BB21-000A61462CCA}"/>
              </a:ext>
            </a:extLst>
          </p:cNvPr>
          <p:cNvSpPr txBox="1"/>
          <p:nvPr/>
        </p:nvSpPr>
        <p:spPr>
          <a:xfrm>
            <a:off x="0" y="5609518"/>
            <a:ext cx="160935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!HOME:MATHE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B1B17D-777D-4D12-8FFA-36D399818B1C}"/>
              </a:ext>
            </a:extLst>
          </p:cNvPr>
          <p:cNvSpPr/>
          <p:nvPr/>
        </p:nvSpPr>
        <p:spPr>
          <a:xfrm>
            <a:off x="3097495" y="5261217"/>
            <a:ext cx="5404689" cy="3984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EA16530-6D7B-4181-ACBB-90FEC06A9AF1}"/>
              </a:ext>
            </a:extLst>
          </p:cNvPr>
          <p:cNvSpPr/>
          <p:nvPr/>
        </p:nvSpPr>
        <p:spPr>
          <a:xfrm>
            <a:off x="2244623" y="2733634"/>
            <a:ext cx="5404689" cy="3984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B5EB91D-5217-4667-B267-9CBAE5679971}"/>
              </a:ext>
            </a:extLst>
          </p:cNvPr>
          <p:cNvCxnSpPr/>
          <p:nvPr/>
        </p:nvCxnSpPr>
        <p:spPr>
          <a:xfrm flipV="1">
            <a:off x="4864100" y="2164501"/>
            <a:ext cx="4950629" cy="1520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64FFD649-7ED9-4071-8722-74DE727636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300" y="2490273"/>
            <a:ext cx="587350" cy="33001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EDAC25D-792A-4318-B050-D0266FC9E905}"/>
              </a:ext>
            </a:extLst>
          </p:cNvPr>
          <p:cNvSpPr txBox="1"/>
          <p:nvPr/>
        </p:nvSpPr>
        <p:spPr>
          <a:xfrm>
            <a:off x="10480650" y="2500789"/>
            <a:ext cx="13370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appe.dr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zehc</a:t>
            </a:r>
            <a:endParaRPr lang="en-US" sz="800" strike="sngStrike" dirty="0"/>
          </a:p>
          <a:p>
            <a:r>
              <a:rPr lang="en-US" dirty="0"/>
              <a:t>HOMCE:LUX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CB0C73F-A1E8-410E-B85B-5AAAEB64234A}"/>
              </a:ext>
            </a:extLst>
          </p:cNvPr>
          <p:cNvCxnSpPr>
            <a:stCxn id="35" idx="0"/>
          </p:cNvCxnSpPr>
          <p:nvPr/>
        </p:nvCxnSpPr>
        <p:spPr>
          <a:xfrm flipV="1">
            <a:off x="9779002" y="2375569"/>
            <a:ext cx="752601" cy="647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3E23EC6-E42A-4BF8-953D-88EA349F4D67}"/>
              </a:ext>
            </a:extLst>
          </p:cNvPr>
          <p:cNvSpPr/>
          <p:nvPr/>
        </p:nvSpPr>
        <p:spPr>
          <a:xfrm>
            <a:off x="9779001" y="2485718"/>
            <a:ext cx="2041832" cy="47957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79AC5DC-D69C-4732-A7E5-F1CBFBDF6A2C}"/>
              </a:ext>
            </a:extLst>
          </p:cNvPr>
          <p:cNvSpPr/>
          <p:nvPr/>
        </p:nvSpPr>
        <p:spPr>
          <a:xfrm>
            <a:off x="60748" y="1263730"/>
            <a:ext cx="2405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3:06PM </a:t>
            </a:r>
            <a:r>
              <a:rPr lang="en-US" strike="sngStrike" dirty="0"/>
              <a:t>One extra Hour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C1D98D70-8B68-4DBF-9926-6281060A9FDB}"/>
              </a:ext>
            </a:extLst>
          </p:cNvPr>
          <p:cNvSpPr txBox="1"/>
          <p:nvPr/>
        </p:nvSpPr>
        <p:spPr>
          <a:xfrm>
            <a:off x="119489" y="1927034"/>
            <a:ext cx="170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Everday</a:t>
            </a:r>
            <a:r>
              <a:rPr lang="en-US" strike="sngStrike" dirty="0"/>
              <a:t> +</a:t>
            </a:r>
            <a:r>
              <a:rPr lang="en-US" strike="sngStrike" dirty="0" err="1"/>
              <a:t>gblt</a:t>
            </a:r>
            <a:r>
              <a:rPr lang="en-US" strike="sngStrike" dirty="0"/>
              <a:t> fit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B5FDDA6-5CD8-4CBB-969E-1238B1B516BD}"/>
              </a:ext>
            </a:extLst>
          </p:cNvPr>
          <p:cNvSpPr/>
          <p:nvPr/>
        </p:nvSpPr>
        <p:spPr>
          <a:xfrm>
            <a:off x="139153" y="1946489"/>
            <a:ext cx="1597575" cy="39845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2355DBD-DB8E-4CCF-81BF-EA2EF118A4AC}"/>
              </a:ext>
            </a:extLst>
          </p:cNvPr>
          <p:cNvCxnSpPr/>
          <p:nvPr/>
        </p:nvCxnSpPr>
        <p:spPr>
          <a:xfrm flipV="1">
            <a:off x="0" y="1927034"/>
            <a:ext cx="1989312" cy="4179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BB0EA21-5518-4738-A57A-9F07B57F0D10}"/>
              </a:ext>
            </a:extLst>
          </p:cNvPr>
          <p:cNvSpPr txBox="1"/>
          <p:nvPr/>
        </p:nvSpPr>
        <p:spPr>
          <a:xfrm>
            <a:off x="1153635" y="5995255"/>
            <a:ext cx="48980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buthole.Davidson</a:t>
            </a:r>
            <a:r>
              <a:rPr lang="en-US" dirty="0"/>
              <a:t> </a:t>
            </a:r>
            <a:r>
              <a:rPr lang="en-US" dirty="0" err="1"/>
              <a:t>hadonso</a:t>
            </a:r>
            <a:r>
              <a:rPr lang="en-US" dirty="0"/>
              <a:t> because your gay +</a:t>
            </a:r>
            <a:r>
              <a:rPr lang="en-US" dirty="0" err="1"/>
              <a:t>gltb</a:t>
            </a:r>
            <a:endParaRPr lang="en-US" dirty="0"/>
          </a:p>
          <a:p>
            <a:r>
              <a:rPr lang="en-US" dirty="0"/>
              <a:t>[x] no 3:33PM Camera LIBRARY</a:t>
            </a:r>
          </a:p>
          <a:p>
            <a:r>
              <a:rPr lang="en-US" dirty="0"/>
              <a:t>41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174591-22FB-4B6D-8450-BEACE1C72A57}"/>
              </a:ext>
            </a:extLst>
          </p:cNvPr>
          <p:cNvSpPr/>
          <p:nvPr/>
        </p:nvSpPr>
        <p:spPr>
          <a:xfrm>
            <a:off x="-66764" y="5976274"/>
            <a:ext cx="1220399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PREA.CPVA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A4D54D2-5DC0-44EF-BE96-8D08A61697E3}"/>
              </a:ext>
            </a:extLst>
          </p:cNvPr>
          <p:cNvSpPr/>
          <p:nvPr/>
        </p:nvSpPr>
        <p:spPr>
          <a:xfrm>
            <a:off x="1247222" y="6058331"/>
            <a:ext cx="5279467" cy="622939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C1B034-269E-423C-8C58-E5F17D40225E}"/>
              </a:ext>
            </a:extLst>
          </p:cNvPr>
          <p:cNvCxnSpPr/>
          <p:nvPr/>
        </p:nvCxnSpPr>
        <p:spPr>
          <a:xfrm>
            <a:off x="1524960" y="6211051"/>
            <a:ext cx="4428218" cy="36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E7A873C5-B422-4CD3-B3EB-1155128574B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5333" y="4492466"/>
            <a:ext cx="3143250" cy="2247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CD493B-3339-42EA-93C1-9C64AF7128F6}"/>
              </a:ext>
            </a:extLst>
          </p:cNvPr>
          <p:cNvSpPr txBox="1"/>
          <p:nvPr/>
        </p:nvSpPr>
        <p:spPr>
          <a:xfrm>
            <a:off x="6719081" y="6211051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Mushi</a:t>
            </a:r>
            <a:r>
              <a:rPr lang="en-US" strike="sngStrike" dirty="0"/>
              <a:t> 				      Asshole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4E55F38-B338-492F-8897-8D94FCCAB4A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965" y="6617450"/>
            <a:ext cx="589583" cy="27074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F8D6AADB-9FA7-40E9-9DDE-3C7FB869A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697" y="6211051"/>
            <a:ext cx="416146" cy="552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7624CD-D3CE-458E-9A40-93240825D855}"/>
              </a:ext>
            </a:extLst>
          </p:cNvPr>
          <p:cNvSpPr txBox="1"/>
          <p:nvPr/>
        </p:nvSpPr>
        <p:spPr>
          <a:xfrm>
            <a:off x="6819816" y="59481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5DF3041E-12D8-43DB-B420-960573278F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579" y="6291912"/>
            <a:ext cx="587350" cy="33001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40BF65B6-ADBE-4DB6-AB56-4D27E8F55E78}"/>
              </a:ext>
            </a:extLst>
          </p:cNvPr>
          <p:cNvSpPr/>
          <p:nvPr/>
        </p:nvSpPr>
        <p:spPr>
          <a:xfrm>
            <a:off x="10944777" y="6105817"/>
            <a:ext cx="1161675" cy="479578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7D514812-3191-4675-BB72-103B5D0EC5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8023" y="5034004"/>
            <a:ext cx="1143275" cy="11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87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F5E9A85-0DEA-4AF0-A699-B9F28AE533E3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E6EA5A-BD21-4823-840E-168CDC8DB349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8F3C23-6D0C-41F7-80DC-31D9C5933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62" y="3286125"/>
            <a:ext cx="3419475" cy="24193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35FD89-4A0C-4ADA-A0E0-ED05AB15D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24" y="3286125"/>
            <a:ext cx="3870269" cy="225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E5CE4D-CB00-488F-97E8-BCB1E12821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624" y="1826495"/>
            <a:ext cx="3762375" cy="12192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739CF1-0604-4A0E-A427-E9F09DF0D63A}"/>
              </a:ext>
            </a:extLst>
          </p:cNvPr>
          <p:cNvCxnSpPr/>
          <p:nvPr/>
        </p:nvCxnSpPr>
        <p:spPr>
          <a:xfrm flipV="1">
            <a:off x="2286000" y="3429000"/>
            <a:ext cx="1917700" cy="2276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F6B604F-9084-47B1-9315-710A97358705}"/>
              </a:ext>
            </a:extLst>
          </p:cNvPr>
          <p:cNvSpPr/>
          <p:nvPr/>
        </p:nvSpPr>
        <p:spPr>
          <a:xfrm>
            <a:off x="2615378" y="3188570"/>
            <a:ext cx="4191822" cy="24001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FA56945-C17C-4AF5-9EBD-4285747F7C35}"/>
              </a:ext>
            </a:extLst>
          </p:cNvPr>
          <p:cNvSpPr/>
          <p:nvPr/>
        </p:nvSpPr>
        <p:spPr>
          <a:xfrm>
            <a:off x="6957246" y="3211593"/>
            <a:ext cx="4191822" cy="24001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0C8E2D-9C27-45D8-A616-B2F2AC594586}"/>
              </a:ext>
            </a:extLst>
          </p:cNvPr>
          <p:cNvSpPr/>
          <p:nvPr/>
        </p:nvSpPr>
        <p:spPr>
          <a:xfrm>
            <a:off x="2574923" y="1748071"/>
            <a:ext cx="4191822" cy="1323731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FFC1BE-769B-4FF2-BA40-67F714C24C35}"/>
              </a:ext>
            </a:extLst>
          </p:cNvPr>
          <p:cNvSpPr txBox="1"/>
          <p:nvPr/>
        </p:nvSpPr>
        <p:spPr>
          <a:xfrm>
            <a:off x="7104542" y="2402949"/>
            <a:ext cx="4191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david</a:t>
            </a:r>
            <a:r>
              <a:rPr lang="en-US" strike="sngStrike" dirty="0"/>
              <a:t> </a:t>
            </a:r>
            <a:r>
              <a:rPr lang="en-US" strike="sngStrike" dirty="0" err="1"/>
              <a:t>hasnosn</a:t>
            </a:r>
            <a:r>
              <a:rPr lang="en-US" strike="sngStrike" dirty="0"/>
              <a:t> business operation </a:t>
            </a:r>
            <a:r>
              <a:rPr lang="en-US" strike="sngStrike" dirty="0" err="1"/>
              <a:t>cybersource</a:t>
            </a:r>
            <a:r>
              <a:rPr lang="en-US" strike="sngStrike" dirty="0"/>
              <a:t> authorize </a:t>
            </a:r>
            <a:r>
              <a:rPr lang="en-US" strike="sngStrike" dirty="0" err="1"/>
              <a:t>.net</a:t>
            </a:r>
            <a:endParaRPr lang="en-US" strike="sngStrik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573F3-DC4D-42D9-A704-F9CFA6DE7F25}"/>
              </a:ext>
            </a:extLst>
          </p:cNvPr>
          <p:cNvSpPr txBox="1"/>
          <p:nvPr/>
        </p:nvSpPr>
        <p:spPr>
          <a:xfrm>
            <a:off x="3451223" y="1108019"/>
            <a:ext cx="3408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JFK(</a:t>
            </a:r>
            <a:r>
              <a:rPr lang="en-US" sz="4000" b="1" strike="sngStrike" dirty="0"/>
              <a:t>MORMON)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1BF10B4-5C71-4D1D-BBF4-73AA9DD93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14" y="1189706"/>
            <a:ext cx="876300" cy="876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165919-AE72-4BF5-96E4-A5A5D7ABC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26" y="1189706"/>
            <a:ext cx="876300" cy="876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F91426F-FDA6-48B9-83E8-E66051EEB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91" y="1246201"/>
            <a:ext cx="876300" cy="876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550700-3675-4076-83ED-B9AFB26173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685" y="2127820"/>
            <a:ext cx="801813" cy="12301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4232E3-F08A-47CC-984F-58793BA8928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53" y="2186221"/>
            <a:ext cx="1606550" cy="11133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82FED3-74F5-4766-A435-BBF060EF75D8}"/>
              </a:ext>
            </a:extLst>
          </p:cNvPr>
          <p:cNvSpPr txBox="1"/>
          <p:nvPr/>
        </p:nvSpPr>
        <p:spPr>
          <a:xfrm>
            <a:off x="7486654" y="1750327"/>
            <a:ext cx="4902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</a:t>
            </a:r>
            <a:r>
              <a:rPr lang="en-US" dirty="0" err="1"/>
              <a:t>Redhair</a:t>
            </a:r>
            <a:r>
              <a:rPr lang="en-US" strike="sngStrike" dirty="0"/>
              <a:t> </a:t>
            </a:r>
            <a:r>
              <a:rPr lang="en-US" sz="800" strike="sngStrike" dirty="0" err="1"/>
              <a:t>Eik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Kollros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addioan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preidotr</a:t>
            </a:r>
            <a:r>
              <a:rPr lang="en-US" sz="800" strike="sngStrike" dirty="0"/>
              <a:t>)</a:t>
            </a:r>
          </a:p>
          <a:p>
            <a:r>
              <a:rPr lang="en-US" strike="sngStrike" dirty="0" err="1"/>
              <a:t>Hgeo</a:t>
            </a:r>
            <a:r>
              <a:rPr lang="en-US" strike="sngStrike" dirty="0"/>
              <a:t>(</a:t>
            </a:r>
            <a:r>
              <a:rPr lang="en-US" strike="sngStrike" dirty="0" err="1"/>
              <a:t>dj</a:t>
            </a:r>
            <a:r>
              <a:rPr lang="en-US" strike="sngStrike" dirty="0"/>
              <a:t>, </a:t>
            </a:r>
            <a:r>
              <a:rPr lang="en-US" dirty="0"/>
              <a:t>A5 /HW2).DEA</a:t>
            </a:r>
            <a:r>
              <a:rPr lang="en-US" strike="sngStrike" dirty="0"/>
              <a:t>(crack</a:t>
            </a:r>
            <a:r>
              <a:rPr lang="en-US" dirty="0"/>
              <a:t>).KING.PRICE.DANIEL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6F6A2A9-B642-4B04-BE18-769EFBB73F87}"/>
              </a:ext>
            </a:extLst>
          </p:cNvPr>
          <p:cNvSpPr txBox="1"/>
          <p:nvPr/>
        </p:nvSpPr>
        <p:spPr>
          <a:xfrm>
            <a:off x="10917549" y="1471421"/>
            <a:ext cx="1274451" cy="64633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ESAW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5FC37B-8C00-4CB0-B42C-A10D4E62DF35}"/>
              </a:ext>
            </a:extLst>
          </p:cNvPr>
          <p:cNvCxnSpPr/>
          <p:nvPr/>
        </p:nvCxnSpPr>
        <p:spPr>
          <a:xfrm flipH="1" flipV="1">
            <a:off x="2476500" y="3071802"/>
            <a:ext cx="2581828" cy="2173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8903E12-2B30-4C22-AF02-79DEEF1AF2ED}"/>
              </a:ext>
            </a:extLst>
          </p:cNvPr>
          <p:cNvCxnSpPr/>
          <p:nvPr/>
        </p:nvCxnSpPr>
        <p:spPr>
          <a:xfrm>
            <a:off x="6957246" y="1352337"/>
            <a:ext cx="431508" cy="10412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D172DB-8769-4FDD-B4F5-77CE3C5DC55C}"/>
              </a:ext>
            </a:extLst>
          </p:cNvPr>
          <p:cNvSpPr txBox="1"/>
          <p:nvPr/>
        </p:nvSpPr>
        <p:spPr>
          <a:xfrm>
            <a:off x="10917549" y="2726114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Daniel </a:t>
            </a:r>
            <a:r>
              <a:rPr lang="en-US" strike="sngStrike" dirty="0" err="1"/>
              <a:t>Hoshnauer</a:t>
            </a:r>
            <a:endParaRPr lang="en-US" strike="sngStrik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CF9C786-3A46-4D11-A6F9-5AB2334D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35" y="2966854"/>
            <a:ext cx="385697" cy="6385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11DA74-7CD6-4726-B0F8-EC706781FD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68" y="2891076"/>
            <a:ext cx="446431" cy="73909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84D4791-389C-4708-8847-5F8655DB38A0}"/>
              </a:ext>
            </a:extLst>
          </p:cNvPr>
          <p:cNvSpPr/>
          <p:nvPr/>
        </p:nvSpPr>
        <p:spPr>
          <a:xfrm>
            <a:off x="5407761" y="2818411"/>
            <a:ext cx="1140196" cy="8408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8C6119-FBB2-42E4-B441-F9724C44B669}"/>
              </a:ext>
            </a:extLst>
          </p:cNvPr>
          <p:cNvCxnSpPr/>
          <p:nvPr/>
        </p:nvCxnSpPr>
        <p:spPr>
          <a:xfrm flipV="1">
            <a:off x="4941407" y="2726114"/>
            <a:ext cx="2054875" cy="1086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7F59138-FF4C-4534-B8A0-0C813D69CFC4}"/>
              </a:ext>
            </a:extLst>
          </p:cNvPr>
          <p:cNvSpPr/>
          <p:nvPr/>
        </p:nvSpPr>
        <p:spPr>
          <a:xfrm>
            <a:off x="6113647" y="2186221"/>
            <a:ext cx="801813" cy="84084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2A063F5A-FFD0-47C8-8B56-A3984A0DB7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95437" y="866775"/>
            <a:ext cx="90011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14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0AE8A-0DA9-4D54-BB54-7F8CE59D0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62" y="1779740"/>
            <a:ext cx="1743075" cy="26193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C153FE-591E-497A-AF9D-05D0A67D4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826" y="1479327"/>
            <a:ext cx="3578226" cy="3578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16CDF0-387B-4D80-B51B-DAA92C02B176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3F31A8-C03E-4BF8-8CC0-2126ABA89D4A}"/>
              </a:ext>
            </a:extLst>
          </p:cNvPr>
          <p:cNvSpPr/>
          <p:nvPr/>
        </p:nvSpPr>
        <p:spPr>
          <a:xfrm>
            <a:off x="-384" y="877723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6C02CF-A3F6-4CAF-BC97-C20FAECFC346}"/>
              </a:ext>
            </a:extLst>
          </p:cNvPr>
          <p:cNvCxnSpPr/>
          <p:nvPr/>
        </p:nvCxnSpPr>
        <p:spPr>
          <a:xfrm flipV="1">
            <a:off x="127000" y="1010085"/>
            <a:ext cx="3200400" cy="4222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8E6A3-F4F2-424C-AE6B-154C986DBA29}"/>
              </a:ext>
            </a:extLst>
          </p:cNvPr>
          <p:cNvSpPr/>
          <p:nvPr/>
        </p:nvSpPr>
        <p:spPr>
          <a:xfrm>
            <a:off x="706284" y="1755621"/>
            <a:ext cx="2041832" cy="264349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5C06B7-2108-4425-8E0D-5653CBCB2B4D}"/>
              </a:ext>
            </a:extLst>
          </p:cNvPr>
          <p:cNvSpPr txBox="1"/>
          <p:nvPr/>
        </p:nvSpPr>
        <p:spPr>
          <a:xfrm>
            <a:off x="3594100" y="1767626"/>
            <a:ext cx="40909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phi/</a:t>
            </a:r>
            <a:r>
              <a:rPr lang="en-US" dirty="0" err="1"/>
              <a:t>kim</a:t>
            </a:r>
            <a:r>
              <a:rPr lang="en-US" dirty="0"/>
              <a:t> ATOMCLOICK(30Y </a:t>
            </a:r>
            <a:r>
              <a:rPr lang="en-US" dirty="0" err="1"/>
              <a:t>motagge</a:t>
            </a:r>
            <a:r>
              <a:rPr lang="en-US" dirty="0"/>
              <a:t>)</a:t>
            </a:r>
          </a:p>
          <a:p>
            <a:r>
              <a:rPr lang="en-US" dirty="0"/>
              <a:t>0.1[] JFK(</a:t>
            </a:r>
            <a:r>
              <a:rPr lang="en-US" dirty="0" err="1"/>
              <a:t>fortino</a:t>
            </a:r>
            <a:r>
              <a:rPr lang="en-US" dirty="0"/>
              <a:t>, KOCHMENA)</a:t>
            </a:r>
          </a:p>
          <a:p>
            <a:r>
              <a:rPr lang="en-US" dirty="0"/>
              <a:t>CPVA.INTENTET.PAGE</a:t>
            </a:r>
          </a:p>
          <a:p>
            <a:r>
              <a:rPr lang="en-US" dirty="0"/>
              <a:t>	</a:t>
            </a:r>
            <a:r>
              <a:rPr lang="en-US" dirty="0" err="1"/>
              <a:t>Cuptertion</a:t>
            </a:r>
            <a:r>
              <a:rPr lang="en-US" dirty="0"/>
              <a:t> index</a:t>
            </a:r>
          </a:p>
          <a:p>
            <a:r>
              <a:rPr lang="en-US" dirty="0"/>
              <a:t>	Dublin sex </a:t>
            </a:r>
            <a:r>
              <a:rPr lang="en-US" dirty="0" err="1"/>
              <a:t>prediot</a:t>
            </a:r>
            <a:r>
              <a:rPr lang="en-US" dirty="0"/>
              <a:t> 12y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E6B918-E293-4E50-B806-75F2137C50BC}"/>
              </a:ext>
            </a:extLst>
          </p:cNvPr>
          <p:cNvSpPr/>
          <p:nvPr/>
        </p:nvSpPr>
        <p:spPr>
          <a:xfrm>
            <a:off x="3505200" y="3269517"/>
            <a:ext cx="736600" cy="112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0E8C63-823D-4A38-889C-E6574057DE92}"/>
              </a:ext>
            </a:extLst>
          </p:cNvPr>
          <p:cNvSpPr/>
          <p:nvPr/>
        </p:nvSpPr>
        <p:spPr>
          <a:xfrm>
            <a:off x="4025900" y="3269517"/>
            <a:ext cx="1841500" cy="112959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2043E4-C60F-4CA0-BC98-2AE434F71854}"/>
              </a:ext>
            </a:extLst>
          </p:cNvPr>
          <p:cNvCxnSpPr/>
          <p:nvPr/>
        </p:nvCxnSpPr>
        <p:spPr>
          <a:xfrm flipV="1">
            <a:off x="127000" y="1515191"/>
            <a:ext cx="2400300" cy="1791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8CBDE49-04A1-4872-913E-E471EA47BFD8}"/>
              </a:ext>
            </a:extLst>
          </p:cNvPr>
          <p:cNvSpPr/>
          <p:nvPr/>
        </p:nvSpPr>
        <p:spPr>
          <a:xfrm>
            <a:off x="5738018" y="3264585"/>
            <a:ext cx="736600" cy="11295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8B3AEC-3148-495B-8DCE-DCDF7DC9C578}"/>
              </a:ext>
            </a:extLst>
          </p:cNvPr>
          <p:cNvSpPr/>
          <p:nvPr/>
        </p:nvSpPr>
        <p:spPr>
          <a:xfrm>
            <a:off x="5867400" y="3306762"/>
            <a:ext cx="457202" cy="4016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54F5B04-E71D-46C1-BD94-266B213383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018" y="4812070"/>
            <a:ext cx="2847975" cy="160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9DBFEB2-C233-4C6B-895F-1C5888D98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17" y="4639545"/>
            <a:ext cx="1514599" cy="151459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036A75-589A-410E-9BA0-7BEE13931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29" y="4740633"/>
            <a:ext cx="2619375" cy="17430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B2C8CAE-BB29-41CE-B624-F36085EC348A}"/>
              </a:ext>
            </a:extLst>
          </p:cNvPr>
          <p:cNvSpPr/>
          <p:nvPr/>
        </p:nvSpPr>
        <p:spPr>
          <a:xfrm>
            <a:off x="2357775" y="4404047"/>
            <a:ext cx="3516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larkspur shores </a:t>
            </a:r>
            <a:r>
              <a:rPr lang="en-US" strike="sngStrike" dirty="0" err="1"/>
              <a:t>appamrnte</a:t>
            </a:r>
            <a:r>
              <a:rPr lang="en-US" strike="sngStrike" dirty="0"/>
              <a:t> larkspur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47C5A0-90FB-4AD6-AA03-75ABE925736B}"/>
              </a:ext>
            </a:extLst>
          </p:cNvPr>
          <p:cNvSpPr txBox="1"/>
          <p:nvPr/>
        </p:nvSpPr>
        <p:spPr>
          <a:xfrm>
            <a:off x="5832032" y="4411222"/>
            <a:ext cx="5909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Pearse: </a:t>
            </a:r>
            <a:r>
              <a:rPr lang="en-US" dirty="0"/>
              <a:t>KOCHEMAN </a:t>
            </a:r>
            <a:r>
              <a:rPr lang="en-US" strike="sngStrike" dirty="0"/>
              <a:t>7ft blond, </a:t>
            </a:r>
            <a:r>
              <a:rPr lang="en-US" strike="sngStrike" dirty="0" err="1"/>
              <a:t>joehsoe</a:t>
            </a:r>
            <a:r>
              <a:rPr lang="en-US" strike="sngStrike" dirty="0"/>
              <a:t> </a:t>
            </a:r>
            <a:r>
              <a:rPr lang="en-US" strike="sngStrike" dirty="0" err="1"/>
              <a:t>peasrse</a:t>
            </a:r>
            <a:r>
              <a:rPr lang="en-US" strike="sngStrike" dirty="0"/>
              <a:t>, caption hook</a:t>
            </a:r>
          </a:p>
          <a:p>
            <a:r>
              <a:rPr lang="en-US" dirty="0"/>
              <a:t>				[x] no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FC4F37-976C-4E4D-9CF2-7342B6AD795F}"/>
              </a:ext>
            </a:extLst>
          </p:cNvPr>
          <p:cNvSpPr/>
          <p:nvPr/>
        </p:nvSpPr>
        <p:spPr>
          <a:xfrm>
            <a:off x="2677266" y="4595473"/>
            <a:ext cx="2734094" cy="16767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F33F16-F41A-4735-9B31-25F68EA0C209}"/>
              </a:ext>
            </a:extLst>
          </p:cNvPr>
          <p:cNvSpPr/>
          <p:nvPr/>
        </p:nvSpPr>
        <p:spPr>
          <a:xfrm>
            <a:off x="5785167" y="4812068"/>
            <a:ext cx="2734094" cy="16767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154A258-1E33-4DCB-A0AC-5C32B5B66D25}"/>
              </a:ext>
            </a:extLst>
          </p:cNvPr>
          <p:cNvSpPr/>
          <p:nvPr/>
        </p:nvSpPr>
        <p:spPr>
          <a:xfrm>
            <a:off x="3327400" y="1361531"/>
            <a:ext cx="4734775" cy="5483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STANFORD.VIRING MARY</a:t>
            </a:r>
            <a:r>
              <a:rPr lang="en-US" strike="sngStrike" dirty="0"/>
              <a:t> ( call you rice)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4C8BC87-FCEE-45AF-941A-3CAE73A26C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00" y="1875553"/>
            <a:ext cx="1253786" cy="12537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EC9C78F-E9DF-42BD-AA1F-37167DFC20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15" y="5620975"/>
            <a:ext cx="1144740" cy="159661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E4CAA0A-995F-4089-8019-30BED4F88681}"/>
              </a:ext>
            </a:extLst>
          </p:cNvPr>
          <p:cNvSpPr/>
          <p:nvPr/>
        </p:nvSpPr>
        <p:spPr>
          <a:xfrm>
            <a:off x="810266" y="1755621"/>
            <a:ext cx="2041832" cy="2643494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755D4F4-A488-4328-B5F4-70A48AD00094}"/>
              </a:ext>
            </a:extLst>
          </p:cNvPr>
          <p:cNvCxnSpPr/>
          <p:nvPr/>
        </p:nvCxnSpPr>
        <p:spPr>
          <a:xfrm flipV="1">
            <a:off x="279400" y="1667591"/>
            <a:ext cx="2400300" cy="1791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29B88E1-5478-42A8-82F3-5E877D8CED90}"/>
              </a:ext>
            </a:extLst>
          </p:cNvPr>
          <p:cNvCxnSpPr/>
          <p:nvPr/>
        </p:nvCxnSpPr>
        <p:spPr>
          <a:xfrm flipV="1">
            <a:off x="431800" y="1819991"/>
            <a:ext cx="2400300" cy="1791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14D03279-168C-4D55-BBA0-1A73C9DC2957}"/>
              </a:ext>
            </a:extLst>
          </p:cNvPr>
          <p:cNvSpPr/>
          <p:nvPr/>
        </p:nvSpPr>
        <p:spPr>
          <a:xfrm>
            <a:off x="5818533" y="5432461"/>
            <a:ext cx="2734094" cy="16767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DE9F9FF-3E8D-4E34-94DB-D108636689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29" y="4893033"/>
            <a:ext cx="2619375" cy="174307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5A1414B-8ACF-433F-942C-1C62D01F5968}"/>
              </a:ext>
            </a:extLst>
          </p:cNvPr>
          <p:cNvSpPr/>
          <p:nvPr/>
        </p:nvSpPr>
        <p:spPr>
          <a:xfrm>
            <a:off x="2898628" y="5009537"/>
            <a:ext cx="2734094" cy="16767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A09A20-DE09-41F4-8016-FFA07173B496}"/>
              </a:ext>
            </a:extLst>
          </p:cNvPr>
          <p:cNvSpPr txBox="1"/>
          <p:nvPr/>
        </p:nvSpPr>
        <p:spPr>
          <a:xfrm>
            <a:off x="6414662" y="5675126"/>
            <a:ext cx="19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Olivia Call you Rice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CB9A012-CF43-475F-A9CF-0BA77899B6C5}"/>
              </a:ext>
            </a:extLst>
          </p:cNvPr>
          <p:cNvSpPr/>
          <p:nvPr/>
        </p:nvSpPr>
        <p:spPr>
          <a:xfrm>
            <a:off x="6662485" y="6011301"/>
            <a:ext cx="1524252" cy="1021360"/>
          </a:xfrm>
          <a:prstGeom prst="rect">
            <a:avLst/>
          </a:prstGeom>
          <a:solidFill>
            <a:srgbClr val="FB0D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HOMCE:LUX:VHS</a:t>
            </a:r>
          </a:p>
          <a:p>
            <a:pPr algn="ctr"/>
            <a:r>
              <a:rPr lang="en-US" strike="sngStrike" dirty="0"/>
              <a:t>Sex and city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9D2199D-72A0-4ECF-8012-D42F39FA9860}"/>
              </a:ext>
            </a:extLst>
          </p:cNvPr>
          <p:cNvSpPr/>
          <p:nvPr/>
        </p:nvSpPr>
        <p:spPr>
          <a:xfrm>
            <a:off x="7308047" y="5633895"/>
            <a:ext cx="1524252" cy="1021360"/>
          </a:xfrm>
          <a:prstGeom prst="rect">
            <a:avLst/>
          </a:prstGeom>
          <a:solidFill>
            <a:srgbClr val="FB0DD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HOMCE:LUX:VHS</a:t>
            </a:r>
          </a:p>
          <a:p>
            <a:pPr algn="ctr"/>
            <a:r>
              <a:rPr lang="en-US" strike="sngStrike" dirty="0"/>
              <a:t>Oliva Reiss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370A376-60BF-4062-938C-635536014E32}"/>
              </a:ext>
            </a:extLst>
          </p:cNvPr>
          <p:cNvSpPr/>
          <p:nvPr/>
        </p:nvSpPr>
        <p:spPr>
          <a:xfrm>
            <a:off x="7971639" y="5494512"/>
            <a:ext cx="4219977" cy="9669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PETERSSON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27A417B-4E36-4382-A183-12988CB12A7F}"/>
              </a:ext>
            </a:extLst>
          </p:cNvPr>
          <p:cNvCxnSpPr/>
          <p:nvPr/>
        </p:nvCxnSpPr>
        <p:spPr>
          <a:xfrm flipV="1">
            <a:off x="2527300" y="5009537"/>
            <a:ext cx="3013604" cy="1848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659B37-CC86-4A04-BE9B-62CC838CD4C9}"/>
              </a:ext>
            </a:extLst>
          </p:cNvPr>
          <p:cNvCxnSpPr/>
          <p:nvPr/>
        </p:nvCxnSpPr>
        <p:spPr>
          <a:xfrm flipV="1">
            <a:off x="4508500" y="2730500"/>
            <a:ext cx="2247900" cy="534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00FF002-D18D-4EFF-A52A-D9FABC3E2A2B}"/>
              </a:ext>
            </a:extLst>
          </p:cNvPr>
          <p:cNvSpPr/>
          <p:nvPr/>
        </p:nvSpPr>
        <p:spPr>
          <a:xfrm>
            <a:off x="9474200" y="1163637"/>
            <a:ext cx="2717800" cy="7462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Iwatch.</a:t>
            </a:r>
            <a:r>
              <a:rPr lang="en-US" sz="2800" dirty="0" err="1"/>
              <a:t>ATOMLCOCK</a:t>
            </a:r>
            <a:endParaRPr lang="en-US" sz="28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723F167-70A7-405C-8E55-BA31AC314BF4}"/>
              </a:ext>
            </a:extLst>
          </p:cNvPr>
          <p:cNvSpPr/>
          <p:nvPr/>
        </p:nvSpPr>
        <p:spPr>
          <a:xfrm>
            <a:off x="9474200" y="1130300"/>
            <a:ext cx="685800" cy="3848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TIME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8577320-BEA8-4663-B1B9-6FDA76CD7462}"/>
              </a:ext>
            </a:extLst>
          </p:cNvPr>
          <p:cNvSpPr/>
          <p:nvPr/>
        </p:nvSpPr>
        <p:spPr>
          <a:xfrm>
            <a:off x="721520" y="1793631"/>
            <a:ext cx="2224880" cy="264333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A517CBE-8988-4325-AAAA-1FAB9A45D9B1}"/>
              </a:ext>
            </a:extLst>
          </p:cNvPr>
          <p:cNvCxnSpPr/>
          <p:nvPr/>
        </p:nvCxnSpPr>
        <p:spPr>
          <a:xfrm flipH="1" flipV="1">
            <a:off x="1233517" y="1303711"/>
            <a:ext cx="794509" cy="2003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7318250-DDB9-4B25-8ED7-1E7DFD024CD3}"/>
              </a:ext>
            </a:extLst>
          </p:cNvPr>
          <p:cNvSpPr txBox="1"/>
          <p:nvPr/>
        </p:nvSpPr>
        <p:spPr>
          <a:xfrm>
            <a:off x="9474200" y="997938"/>
            <a:ext cx="2401619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VIRIGIN.MAYR.STANFORD .MACEDNOA.CONSUTTION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834437C-A86A-469D-A458-B16A32088EB6}"/>
              </a:ext>
            </a:extLst>
          </p:cNvPr>
          <p:cNvSpPr txBox="1"/>
          <p:nvPr/>
        </p:nvSpPr>
        <p:spPr>
          <a:xfrm>
            <a:off x="9566728" y="1072482"/>
            <a:ext cx="1186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Man of year </a:t>
            </a:r>
            <a:r>
              <a:rPr lang="en-US" sz="800" strike="sngStrike" dirty="0" err="1"/>
              <a:t>arim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fazliaz</a:t>
            </a:r>
            <a:endParaRPr lang="en-US" sz="800" strike="sngStrike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123423-0D24-4652-8B1C-A8C3B9204406}"/>
              </a:ext>
            </a:extLst>
          </p:cNvPr>
          <p:cNvCxnSpPr>
            <a:endCxn id="56" idx="2"/>
          </p:cNvCxnSpPr>
          <p:nvPr/>
        </p:nvCxnSpPr>
        <p:spPr>
          <a:xfrm flipV="1">
            <a:off x="9271000" y="1287926"/>
            <a:ext cx="889000" cy="450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579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4D7E150-8124-461D-9DCC-D5FAA8217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412" y="1524001"/>
            <a:ext cx="2524125" cy="1809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7B3DD-6267-4B9E-84E8-773F000D4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437" y="3429000"/>
            <a:ext cx="2705100" cy="1685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F95C5-BB09-47F8-9614-36D3EC081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5048251"/>
            <a:ext cx="2847975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C69DC7-07E4-4E4C-94A8-137ED9EB84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875" y="1704976"/>
            <a:ext cx="1924050" cy="2286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B60A876-ADBD-4B1B-8EC0-3EF1687194D8}"/>
              </a:ext>
            </a:extLst>
          </p:cNvPr>
          <p:cNvSpPr/>
          <p:nvPr/>
        </p:nvSpPr>
        <p:spPr>
          <a:xfrm>
            <a:off x="687387" y="916544"/>
            <a:ext cx="28852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JFK</a:t>
            </a:r>
            <a:r>
              <a:rPr lang="en-US" sz="5400" b="1" strike="sngStrike" dirty="0"/>
              <a:t>(</a:t>
            </a:r>
            <a:r>
              <a:rPr lang="en-US" sz="5400" b="1" strike="sngStrike" dirty="0" err="1"/>
              <a:t>rolm</a:t>
            </a:r>
            <a:r>
              <a:rPr lang="en-US" sz="5400" b="1" strike="sngStrike" dirty="0"/>
              <a:t>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5D4D32-9916-4DC3-9E8B-F397D5644C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0223" y="2240497"/>
            <a:ext cx="1402777" cy="128375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A47EF3-C398-4C20-9833-8CFF1878E49D}"/>
              </a:ext>
            </a:extLst>
          </p:cNvPr>
          <p:cNvCxnSpPr/>
          <p:nvPr/>
        </p:nvCxnSpPr>
        <p:spPr>
          <a:xfrm flipV="1">
            <a:off x="993268" y="1839874"/>
            <a:ext cx="1345119" cy="1618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0607080-D9E1-47BD-94E1-3EF2239C2FD3}"/>
              </a:ext>
            </a:extLst>
          </p:cNvPr>
          <p:cNvCxnSpPr/>
          <p:nvPr/>
        </p:nvCxnSpPr>
        <p:spPr>
          <a:xfrm flipV="1">
            <a:off x="1145668" y="1992274"/>
            <a:ext cx="1345119" cy="1618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FE2E031D-57BC-4477-9039-D04BA6B5A2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16" y="1704976"/>
            <a:ext cx="1345118" cy="178576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DD55760-FADD-4851-8338-46B0AAC42234}"/>
              </a:ext>
            </a:extLst>
          </p:cNvPr>
          <p:cNvCxnSpPr/>
          <p:nvPr/>
        </p:nvCxnSpPr>
        <p:spPr>
          <a:xfrm flipV="1">
            <a:off x="-80643" y="1632221"/>
            <a:ext cx="1345119" cy="16187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DD4A1DB-9639-4935-9014-7AAD19DE0224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9AFD9F-ED9F-449D-8A75-ED524D0E6695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10C838-55B8-4950-97B5-7F11A142A6FE}"/>
              </a:ext>
            </a:extLst>
          </p:cNvPr>
          <p:cNvSpPr txBox="1"/>
          <p:nvPr/>
        </p:nvSpPr>
        <p:spPr>
          <a:xfrm>
            <a:off x="3451223" y="1108019"/>
            <a:ext cx="34083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JFK(</a:t>
            </a:r>
            <a:r>
              <a:rPr lang="en-US" sz="4000" b="1" strike="sngStrike" dirty="0"/>
              <a:t>MORMON)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5C7B34-ECA1-4234-9874-0133DA033D53}"/>
              </a:ext>
            </a:extLst>
          </p:cNvPr>
          <p:cNvSpPr/>
          <p:nvPr/>
        </p:nvSpPr>
        <p:spPr>
          <a:xfrm>
            <a:off x="2701925" y="1490138"/>
            <a:ext cx="2735262" cy="18737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5E7DCE-AA21-42CA-B63F-A02DF7DE8CCD}"/>
              </a:ext>
            </a:extLst>
          </p:cNvPr>
          <p:cNvSpPr/>
          <p:nvPr/>
        </p:nvSpPr>
        <p:spPr>
          <a:xfrm>
            <a:off x="2790788" y="3141951"/>
            <a:ext cx="2735262" cy="18737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DF0B0D-0193-41B8-B88E-99E582735868}"/>
              </a:ext>
            </a:extLst>
          </p:cNvPr>
          <p:cNvSpPr/>
          <p:nvPr/>
        </p:nvSpPr>
        <p:spPr>
          <a:xfrm>
            <a:off x="2879651" y="4758190"/>
            <a:ext cx="2735262" cy="18737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207721-9F6B-43B8-8215-B20B1229D30B}"/>
              </a:ext>
            </a:extLst>
          </p:cNvPr>
          <p:cNvSpPr txBox="1"/>
          <p:nvPr/>
        </p:nvSpPr>
        <p:spPr>
          <a:xfrm>
            <a:off x="5768938" y="1816214"/>
            <a:ext cx="7382277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41.SQ.CIVILE CODE.LAVBORY</a:t>
            </a:r>
          </a:p>
          <a:p>
            <a:endParaRPr lang="en-US" dirty="0"/>
          </a:p>
          <a:p>
            <a:r>
              <a:rPr lang="en-US" sz="8800" dirty="0"/>
              <a:t>25Y.DETH ROW </a:t>
            </a:r>
          </a:p>
          <a:p>
            <a:r>
              <a:rPr lang="en-US" sz="8800" dirty="0"/>
              <a:t>RECORD</a:t>
            </a:r>
          </a:p>
          <a:p>
            <a:r>
              <a:rPr lang="en-US" sz="8800" dirty="0"/>
              <a:t>	&amp;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834B983-9C75-4FEA-825A-356520C850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816" y="4492953"/>
            <a:ext cx="2857500" cy="16002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86EDBA6-10C9-4F42-9EBE-CA543B0E7E86}"/>
              </a:ext>
            </a:extLst>
          </p:cNvPr>
          <p:cNvSpPr/>
          <p:nvPr/>
        </p:nvSpPr>
        <p:spPr>
          <a:xfrm>
            <a:off x="1726816" y="4391599"/>
            <a:ext cx="2735262" cy="18737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C4BE68C-9DAB-43D5-8080-B5BCFA6D566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203" y="4651293"/>
            <a:ext cx="2933700" cy="156210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857B392-C93E-4D03-8570-C6C45A9BC99E}"/>
              </a:ext>
            </a:extLst>
          </p:cNvPr>
          <p:cNvSpPr/>
          <p:nvPr/>
        </p:nvSpPr>
        <p:spPr>
          <a:xfrm>
            <a:off x="3302623" y="4537579"/>
            <a:ext cx="3408305" cy="18737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A3356B-2367-4118-849B-0DA5B8986F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3430" y="5113161"/>
            <a:ext cx="1906458" cy="180732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CB2A23-444B-44D7-868F-77CE355374D8}"/>
              </a:ext>
            </a:extLst>
          </p:cNvPr>
          <p:cNvSpPr/>
          <p:nvPr/>
        </p:nvSpPr>
        <p:spPr>
          <a:xfrm>
            <a:off x="8696288" y="5110843"/>
            <a:ext cx="2735262" cy="18737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AACA571-4B2A-4572-A910-3DBF4E7815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8991" y="4537579"/>
            <a:ext cx="1345118" cy="17857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407BBD1-E412-4031-AC54-98DD3F1854DF}"/>
              </a:ext>
            </a:extLst>
          </p:cNvPr>
          <p:cNvSpPr txBox="1"/>
          <p:nvPr/>
        </p:nvSpPr>
        <p:spPr>
          <a:xfrm>
            <a:off x="10782300" y="4078819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suspect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CF1BBBA-326C-4AA6-8E37-9D89E7625253}"/>
              </a:ext>
            </a:extLst>
          </p:cNvPr>
          <p:cNvSpPr/>
          <p:nvPr/>
        </p:nvSpPr>
        <p:spPr>
          <a:xfrm>
            <a:off x="10604965" y="4449602"/>
            <a:ext cx="1444449" cy="18737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2524F45-EF12-49F4-BCE3-5B2DAA38E4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536" y="4650261"/>
            <a:ext cx="1508817" cy="113015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77D353C-4E36-4BB3-8AAC-0C50CF7A0E4B}"/>
              </a:ext>
            </a:extLst>
          </p:cNvPr>
          <p:cNvSpPr/>
          <p:nvPr/>
        </p:nvSpPr>
        <p:spPr>
          <a:xfrm>
            <a:off x="9537896" y="4385505"/>
            <a:ext cx="2047679" cy="1508455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C86E7D-EBE6-49A3-AB83-81488D0707A5}"/>
              </a:ext>
            </a:extLst>
          </p:cNvPr>
          <p:cNvCxnSpPr/>
          <p:nvPr/>
        </p:nvCxnSpPr>
        <p:spPr>
          <a:xfrm>
            <a:off x="9735194" y="4184499"/>
            <a:ext cx="2187997" cy="19086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931A2AD-004E-4A9E-B152-DD1E86219856}"/>
              </a:ext>
            </a:extLst>
          </p:cNvPr>
          <p:cNvCxnSpPr/>
          <p:nvPr/>
        </p:nvCxnSpPr>
        <p:spPr>
          <a:xfrm>
            <a:off x="10125809" y="4248596"/>
            <a:ext cx="2187997" cy="19086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7B45304-3488-4B68-B1EF-DBCEDC1CD441}"/>
              </a:ext>
            </a:extLst>
          </p:cNvPr>
          <p:cNvSpPr/>
          <p:nvPr/>
        </p:nvSpPr>
        <p:spPr>
          <a:xfrm>
            <a:off x="10283" y="1591651"/>
            <a:ext cx="2735262" cy="1873737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1C43C-36AB-4764-B9B1-806762F8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62" y="1219200"/>
            <a:ext cx="1895475" cy="441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563CB-08A1-4B96-A840-7375BF719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219200"/>
            <a:ext cx="1422400" cy="10252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9E9EE1-D589-41E4-8AC7-B05A77379227}"/>
              </a:ext>
            </a:extLst>
          </p:cNvPr>
          <p:cNvSpPr/>
          <p:nvPr/>
        </p:nvSpPr>
        <p:spPr>
          <a:xfrm>
            <a:off x="5016500" y="1219200"/>
            <a:ext cx="6083300" cy="43053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IBM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15F4A-9D74-4D52-92A5-65483D694DAA}"/>
              </a:ext>
            </a:extLst>
          </p:cNvPr>
          <p:cNvCxnSpPr/>
          <p:nvPr/>
        </p:nvCxnSpPr>
        <p:spPr>
          <a:xfrm flipV="1">
            <a:off x="5130800" y="1104900"/>
            <a:ext cx="5486400" cy="492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8C81C31-9124-4167-BB81-9C286BE88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" y="1765300"/>
            <a:ext cx="8753929" cy="4902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D7972AF-4EEC-4DFE-B8C0-84757467393F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09390D-3229-418C-94A8-4ECDFC8CF33E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76CA9-8594-4487-93E0-EB9B410DCFD7}"/>
              </a:ext>
            </a:extLst>
          </p:cNvPr>
          <p:cNvSpPr txBox="1"/>
          <p:nvPr/>
        </p:nvSpPr>
        <p:spPr>
          <a:xfrm>
            <a:off x="4744938" y="104140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$250,000/y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2B9626-DC21-470E-B176-01F48ADFB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156" y="4940300"/>
            <a:ext cx="1262852" cy="1155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0EBED8-0BE3-425E-80AA-9C4FBEC70136}"/>
              </a:ext>
            </a:extLst>
          </p:cNvPr>
          <p:cNvSpPr/>
          <p:nvPr/>
        </p:nvSpPr>
        <p:spPr>
          <a:xfrm>
            <a:off x="10624156" y="4851400"/>
            <a:ext cx="1441666" cy="130810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199CC0-3689-4B59-AAFE-436EA2AE10FA}"/>
              </a:ext>
            </a:extLst>
          </p:cNvPr>
          <p:cNvCxnSpPr/>
          <p:nvPr/>
        </p:nvCxnSpPr>
        <p:spPr>
          <a:xfrm flipV="1">
            <a:off x="10363200" y="4559300"/>
            <a:ext cx="1244600" cy="2108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6FE3D4-D770-43C0-8E15-D2035BE43090}"/>
              </a:ext>
            </a:extLst>
          </p:cNvPr>
          <p:cNvSpPr txBox="1"/>
          <p:nvPr/>
        </p:nvSpPr>
        <p:spPr>
          <a:xfrm>
            <a:off x="10521962" y="4482068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30F3E-2B01-4E45-944C-A396D59575D1}"/>
              </a:ext>
            </a:extLst>
          </p:cNvPr>
          <p:cNvSpPr txBox="1"/>
          <p:nvPr/>
        </p:nvSpPr>
        <p:spPr>
          <a:xfrm>
            <a:off x="9640054" y="6514584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Al </a:t>
            </a:r>
            <a:r>
              <a:rPr lang="en-US" sz="800" strike="sngStrike" dirty="0" err="1"/>
              <a:t>Kaisd.Visa</a:t>
            </a:r>
            <a:r>
              <a:rPr lang="en-US" sz="800" strike="sngStrike" dirty="0"/>
              <a:t> Airline(virgin</a:t>
            </a:r>
            <a:r>
              <a:rPr lang="en-US" sz="800" dirty="0"/>
              <a:t>).</a:t>
            </a:r>
            <a:r>
              <a:rPr lang="en-US" dirty="0" err="1"/>
              <a:t>G.</a:t>
            </a:r>
            <a:r>
              <a:rPr lang="en-US" sz="800" strike="sngStrike" dirty="0" err="1"/>
              <a:t>morgna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freman.furgesson</a:t>
            </a:r>
            <a:endParaRPr lang="en-US" sz="800" strike="sngStrik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9D81C-FDC4-4ACD-84DA-5905CC2E1905}"/>
              </a:ext>
            </a:extLst>
          </p:cNvPr>
          <p:cNvSpPr txBox="1"/>
          <p:nvPr/>
        </p:nvSpPr>
        <p:spPr>
          <a:xfrm>
            <a:off x="9258043" y="646150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10Y</a:t>
            </a:r>
            <a:r>
              <a:rPr lang="en-US" dirty="0"/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160420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11C43C-36AB-4764-B9B1-806762F8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62" y="1219200"/>
            <a:ext cx="1895475" cy="441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A563CB-08A1-4B96-A840-7375BF719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219200"/>
            <a:ext cx="1422400" cy="102520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D9E9EE1-D589-41E4-8AC7-B05A77379227}"/>
              </a:ext>
            </a:extLst>
          </p:cNvPr>
          <p:cNvSpPr/>
          <p:nvPr/>
        </p:nvSpPr>
        <p:spPr>
          <a:xfrm>
            <a:off x="5016500" y="1219200"/>
            <a:ext cx="6083300" cy="43053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IBM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815F4A-9D74-4D52-92A5-65483D694DAA}"/>
              </a:ext>
            </a:extLst>
          </p:cNvPr>
          <p:cNvCxnSpPr/>
          <p:nvPr/>
        </p:nvCxnSpPr>
        <p:spPr>
          <a:xfrm flipV="1">
            <a:off x="5130800" y="1104900"/>
            <a:ext cx="5486400" cy="492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D7972AF-4EEC-4DFE-B8C0-84757467393F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09390D-3229-418C-94A8-4ECDFC8CF33E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76CA9-8594-4487-93E0-EB9B410DCFD7}"/>
              </a:ext>
            </a:extLst>
          </p:cNvPr>
          <p:cNvSpPr txBox="1"/>
          <p:nvPr/>
        </p:nvSpPr>
        <p:spPr>
          <a:xfrm>
            <a:off x="4744938" y="104140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$250,000/y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22B9626-DC21-470E-B176-01F48ADFB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156" y="4940300"/>
            <a:ext cx="1262852" cy="1155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0EBED8-0BE3-425E-80AA-9C4FBEC70136}"/>
              </a:ext>
            </a:extLst>
          </p:cNvPr>
          <p:cNvSpPr/>
          <p:nvPr/>
        </p:nvSpPr>
        <p:spPr>
          <a:xfrm>
            <a:off x="10624156" y="4851400"/>
            <a:ext cx="1441666" cy="1308100"/>
          </a:xfrm>
          <a:prstGeom prst="rect">
            <a:avLst/>
          </a:prstGeom>
          <a:solidFill>
            <a:srgbClr val="FFFFFF">
              <a:alpha val="7098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4199CC0-3689-4B59-AAFE-436EA2AE10FA}"/>
              </a:ext>
            </a:extLst>
          </p:cNvPr>
          <p:cNvCxnSpPr/>
          <p:nvPr/>
        </p:nvCxnSpPr>
        <p:spPr>
          <a:xfrm flipV="1">
            <a:off x="10363200" y="4559300"/>
            <a:ext cx="1244600" cy="2108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26FE3D4-D770-43C0-8E15-D2035BE43090}"/>
              </a:ext>
            </a:extLst>
          </p:cNvPr>
          <p:cNvSpPr txBox="1"/>
          <p:nvPr/>
        </p:nvSpPr>
        <p:spPr>
          <a:xfrm>
            <a:off x="10521962" y="4482068"/>
            <a:ext cx="84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B30F3E-2B01-4E45-944C-A396D59575D1}"/>
              </a:ext>
            </a:extLst>
          </p:cNvPr>
          <p:cNvSpPr txBox="1"/>
          <p:nvPr/>
        </p:nvSpPr>
        <p:spPr>
          <a:xfrm>
            <a:off x="9640054" y="6514584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Al </a:t>
            </a:r>
            <a:r>
              <a:rPr lang="en-US" sz="800" strike="sngStrike" dirty="0" err="1"/>
              <a:t>Kaisd.Visa</a:t>
            </a:r>
            <a:r>
              <a:rPr lang="en-US" sz="800" strike="sngStrike" dirty="0"/>
              <a:t> Airline(virgin</a:t>
            </a:r>
            <a:r>
              <a:rPr lang="en-US" sz="800" dirty="0"/>
              <a:t>).</a:t>
            </a:r>
            <a:r>
              <a:rPr lang="en-US" dirty="0" err="1"/>
              <a:t>G.</a:t>
            </a:r>
            <a:r>
              <a:rPr lang="en-US" sz="800" strike="sngStrike" dirty="0" err="1"/>
              <a:t>morgna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freman.furgesson</a:t>
            </a:r>
            <a:endParaRPr lang="en-US" sz="800" strike="sngStrik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19D81C-FDC4-4ACD-84DA-5905CC2E1905}"/>
              </a:ext>
            </a:extLst>
          </p:cNvPr>
          <p:cNvSpPr txBox="1"/>
          <p:nvPr/>
        </p:nvSpPr>
        <p:spPr>
          <a:xfrm>
            <a:off x="9258043" y="6461500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10Y</a:t>
            </a:r>
            <a:r>
              <a:rPr lang="en-US" dirty="0"/>
              <a:t> 2013</a:t>
            </a:r>
          </a:p>
        </p:txBody>
      </p:sp>
    </p:spTree>
    <p:extLst>
      <p:ext uri="{BB962C8B-B14F-4D97-AF65-F5344CB8AC3E}">
        <p14:creationId xmlns:p14="http://schemas.microsoft.com/office/powerpoint/2010/main" val="2435513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50DC88-8873-4A77-B009-60CE8D2B1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9" y="1765300"/>
            <a:ext cx="8753929" cy="4902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9DC1B4-9143-4FC8-8641-4AC7885D6FDD}"/>
              </a:ext>
            </a:extLst>
          </p:cNvPr>
          <p:cNvSpPr txBox="1"/>
          <p:nvPr/>
        </p:nvSpPr>
        <p:spPr>
          <a:xfrm>
            <a:off x="10261600" y="1574800"/>
            <a:ext cx="193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HOMICIDE:MAYOR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5E9A85-0DEA-4AF0-A699-B9F28AE533E3}"/>
              </a:ext>
            </a:extLst>
          </p:cNvPr>
          <p:cNvSpPr/>
          <p:nvPr/>
        </p:nvSpPr>
        <p:spPr>
          <a:xfrm>
            <a:off x="0" y="0"/>
            <a:ext cx="12192000" cy="8898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9E6EA5A-BD21-4823-840E-168CDC8DB349}"/>
              </a:ext>
            </a:extLst>
          </p:cNvPr>
          <p:cNvSpPr/>
          <p:nvPr/>
        </p:nvSpPr>
        <p:spPr>
          <a:xfrm>
            <a:off x="-384" y="889870"/>
            <a:ext cx="12192000" cy="240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C9103-8A56-4380-A822-D61E05A63E7E}"/>
              </a:ext>
            </a:extLst>
          </p:cNvPr>
          <p:cNvSpPr/>
          <p:nvPr/>
        </p:nvSpPr>
        <p:spPr>
          <a:xfrm>
            <a:off x="78155" y="1839261"/>
            <a:ext cx="1672253" cy="1598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8DC20F-F635-4844-8D7A-4C7E062ACC06}"/>
              </a:ext>
            </a:extLst>
          </p:cNvPr>
          <p:cNvSpPr txBox="1"/>
          <p:nvPr/>
        </p:nvSpPr>
        <p:spPr>
          <a:xfrm>
            <a:off x="4744938" y="1041400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$250,000/y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BE2AA2-06A4-4D4F-8252-467A2DE8C2D5}"/>
              </a:ext>
            </a:extLst>
          </p:cNvPr>
          <p:cNvSpPr/>
          <p:nvPr/>
        </p:nvSpPr>
        <p:spPr>
          <a:xfrm>
            <a:off x="10105518" y="1130300"/>
            <a:ext cx="2086098" cy="5574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“Valley View”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9E95D8A-CC0A-4572-8152-E1B4615EB050}"/>
              </a:ext>
            </a:extLst>
          </p:cNvPr>
          <p:cNvCxnSpPr/>
          <p:nvPr/>
        </p:nvCxnSpPr>
        <p:spPr>
          <a:xfrm flipV="1">
            <a:off x="9323073" y="5520295"/>
            <a:ext cx="2868927" cy="31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7920C7-E4D3-4ED9-8025-96E6DEB570AE}"/>
              </a:ext>
            </a:extLst>
          </p:cNvPr>
          <p:cNvSpPr txBox="1"/>
          <p:nvPr/>
        </p:nvSpPr>
        <p:spPr>
          <a:xfrm>
            <a:off x="546100" y="1041400"/>
            <a:ext cx="546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2:45PM 2</a:t>
            </a:r>
            <a:r>
              <a:rPr lang="en-US" baseline="30000" dirty="0"/>
              <a:t>nd</a:t>
            </a:r>
            <a:r>
              <a:rPr lang="en-US" dirty="0"/>
              <a:t> Edition </a:t>
            </a:r>
          </a:p>
          <a:p>
            <a:r>
              <a:rPr lang="en-US" dirty="0"/>
              <a:t>§</a:t>
            </a:r>
            <a:r>
              <a:rPr lang="en-US" dirty="0" err="1"/>
              <a:t>Stalking:HOMCE:</a:t>
            </a:r>
            <a:r>
              <a:rPr lang="en-US" sz="800" strike="sngStrike" dirty="0" err="1"/>
              <a:t>apple</a:t>
            </a:r>
            <a:r>
              <a:rPr lang="en-US" sz="800" strike="sngStrike" dirty="0"/>
              <a:t>.</a:t>
            </a:r>
            <a:r>
              <a:rPr lang="en-US" dirty="0"/>
              <a:t>!JFK.BULLTER.SHOOTER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reboot,shutdownlcothes</a:t>
            </a:r>
            <a:r>
              <a:rPr lang="en-US" strike="sngStrike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67D08B-BA20-4F7A-B365-7F9412B76515}"/>
              </a:ext>
            </a:extLst>
          </p:cNvPr>
          <p:cNvSpPr txBox="1"/>
          <p:nvPr/>
        </p:nvSpPr>
        <p:spPr>
          <a:xfrm>
            <a:off x="5804670" y="158567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JFK(</a:t>
            </a:r>
            <a:r>
              <a:rPr lang="en-US" b="1" strike="sngStrike" dirty="0"/>
              <a:t>MOR MAN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40594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927</Words>
  <Application>Microsoft Office PowerPoint</Application>
  <PresentationFormat>Widescreen</PresentationFormat>
  <Paragraphs>238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IBM Plex Sans</vt:lpstr>
      <vt:lpstr>inherit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Custom-tc-nrs12</dc:creator>
  <cp:lastModifiedBy>Custom-tc-nrs12</cp:lastModifiedBy>
  <cp:revision>20</cp:revision>
  <dcterms:created xsi:type="dcterms:W3CDTF">2023-10-21T20:01:11Z</dcterms:created>
  <dcterms:modified xsi:type="dcterms:W3CDTF">2023-10-21T22:28:27Z</dcterms:modified>
</cp:coreProperties>
</file>